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81" r:id="rId6"/>
    <p:sldId id="258" r:id="rId7"/>
    <p:sldId id="257" r:id="rId8"/>
    <p:sldId id="260" r:id="rId9"/>
    <p:sldId id="290" r:id="rId10"/>
    <p:sldId id="285" r:id="rId11"/>
    <p:sldId id="273" r:id="rId12"/>
    <p:sldId id="288" r:id="rId13"/>
    <p:sldId id="289" r:id="rId14"/>
    <p:sldId id="277" r:id="rId15"/>
    <p:sldId id="282" r:id="rId16"/>
    <p:sldId id="283" r:id="rId17"/>
    <p:sldId id="284" r:id="rId18"/>
    <p:sldId id="286" r:id="rId19"/>
    <p:sldId id="287" r:id="rId20"/>
    <p:sldId id="291" r:id="rId21"/>
    <p:sldId id="268" r:id="rId22"/>
    <p:sldId id="274" r:id="rId23"/>
    <p:sldId id="275" r:id="rId24"/>
    <p:sldId id="271" r:id="rId25"/>
    <p:sldId id="279" r:id="rId26"/>
    <p:sldId id="280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05"/>
    <a:srgbClr val="FF9900"/>
    <a:srgbClr val="FFD466"/>
    <a:srgbClr val="FAF9F9"/>
    <a:srgbClr val="FFB800"/>
    <a:srgbClr val="4D4D4D"/>
    <a:srgbClr val="F3F3F3"/>
    <a:srgbClr val="EFEFEF"/>
    <a:srgbClr val="E9E9E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DE98E-84AC-A952-3FE6-55FCAFF37072}" v="131" dt="2023-06-08T01:37:58.517"/>
    <p1510:client id="{7910A879-A1F4-49C5-87E0-131B73BB3585}" v="1195" dt="2023-06-08T05:28:52.077"/>
    <p1510:client id="{82D3BC7F-B4BE-4791-9C19-C2DC441A8A55}" vWet="2" dt="2023-06-08T00:22:46.056"/>
    <p1510:client id="{8BF7924F-6661-4481-B3B4-F08BBC2E9865}" v="1543" dt="2023-06-08T05:21:46.437"/>
    <p1510:client id="{8DC0AA62-0739-372F-B2BA-1729D8F84BBC}" v="202" dt="2023-06-08T04:31:19.063"/>
    <p1510:client id="{96D19130-C740-CBA7-C07D-AD53B41D2803}" v="105" dt="2023-06-08T04:03:23.809"/>
    <p1510:client id="{AEE2558E-A704-77B1-390B-8624E3AE45D7}" v="2" dt="2023-06-08T00:35:29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Castro Castaño" userId="S::ecastroc1@eafit.edu.co::f2b080c6-5265-4e05-b038-b5986351729e" providerId="AD" clId="Web-{32622423-63AC-8F52-4FD7-5904F3B1E8D7}"/>
    <pc:docChg chg="modSld">
      <pc:chgData name="Esteban Castro Castaño" userId="S::ecastroc1@eafit.edu.co::f2b080c6-5265-4e05-b038-b5986351729e" providerId="AD" clId="Web-{32622423-63AC-8F52-4FD7-5904F3B1E8D7}" dt="2023-06-06T11:14:44.551" v="72" actId="1076"/>
      <pc:docMkLst>
        <pc:docMk/>
      </pc:docMkLst>
      <pc:sldChg chg="modSp">
        <pc:chgData name="Esteban Castro Castaño" userId="S::ecastroc1@eafit.edu.co::f2b080c6-5265-4e05-b038-b5986351729e" providerId="AD" clId="Web-{32622423-63AC-8F52-4FD7-5904F3B1E8D7}" dt="2023-06-06T11:11:47.484" v="62" actId="1076"/>
        <pc:sldMkLst>
          <pc:docMk/>
          <pc:sldMk cId="3119162232" sldId="283"/>
        </pc:sldMkLst>
        <pc:spChg chg="mod">
          <ac:chgData name="Esteban Castro Castaño" userId="S::ecastroc1@eafit.edu.co::f2b080c6-5265-4e05-b038-b5986351729e" providerId="AD" clId="Web-{32622423-63AC-8F52-4FD7-5904F3B1E8D7}" dt="2023-06-06T11:11:40.546" v="54" actId="1076"/>
          <ac:spMkLst>
            <pc:docMk/>
            <pc:sldMk cId="3119162232" sldId="283"/>
            <ac:spMk id="7" creationId="{7CA9BEB9-7AF1-683C-8831-4DB12C232AB3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2.967" v="37" actId="1076"/>
          <ac:spMkLst>
            <pc:docMk/>
            <pc:sldMk cId="3119162232" sldId="283"/>
            <ac:spMk id="25" creationId="{953576C6-29BC-6BBE-DCAF-C2DD0665AF3B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3.498" v="45" actId="1076"/>
          <ac:spMkLst>
            <pc:docMk/>
            <pc:sldMk cId="3119162232" sldId="283"/>
            <ac:spMk id="27" creationId="{FC0D69E4-7940-49F3-FA94-3B6B1DBC8659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0.655" v="55" actId="1076"/>
          <ac:spMkLst>
            <pc:docMk/>
            <pc:sldMk cId="3119162232" sldId="283"/>
            <ac:spMk id="31" creationId="{9B2296D5-84A5-78F9-AB1B-B933D14C677E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0.780" v="56" actId="1076"/>
          <ac:spMkLst>
            <pc:docMk/>
            <pc:sldMk cId="3119162232" sldId="283"/>
            <ac:spMk id="32" creationId="{E9A20EF4-60BE-EEBC-B615-037B965EAF0E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0.905" v="57" actId="1076"/>
          <ac:spMkLst>
            <pc:docMk/>
            <pc:sldMk cId="3119162232" sldId="283"/>
            <ac:spMk id="33" creationId="{1B3FFA93-913F-7B4E-CBAF-96BC018CF2AB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1.030" v="58" actId="1076"/>
          <ac:spMkLst>
            <pc:docMk/>
            <pc:sldMk cId="3119162232" sldId="283"/>
            <ac:spMk id="34" creationId="{4F9110EB-B528-4368-7B1E-08F537816A5C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1.140" v="59" actId="1076"/>
          <ac:spMkLst>
            <pc:docMk/>
            <pc:sldMk cId="3119162232" sldId="283"/>
            <ac:spMk id="35" creationId="{F5D6932D-B8CE-4131-646D-12AC2922325D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1.265" v="60" actId="1076"/>
          <ac:spMkLst>
            <pc:docMk/>
            <pc:sldMk cId="3119162232" sldId="283"/>
            <ac:spMk id="36" creationId="{D4751746-F78D-A9A6-0C5D-6DF38448F8CE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092" v="38" actId="1076"/>
          <ac:spMkLst>
            <pc:docMk/>
            <pc:sldMk cId="3119162232" sldId="283"/>
            <ac:spMk id="37" creationId="{F368283F-F632-B011-3BD8-893896D046E6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217" v="39" actId="1076"/>
          <ac:spMkLst>
            <pc:docMk/>
            <pc:sldMk cId="3119162232" sldId="283"/>
            <ac:spMk id="38" creationId="{A6CA62AB-3316-36D2-8D5D-CE8E083E1FE6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357" v="40" actId="1076"/>
          <ac:spMkLst>
            <pc:docMk/>
            <pc:sldMk cId="3119162232" sldId="283"/>
            <ac:spMk id="39" creationId="{C034912A-51AE-4184-C6B8-9047F9CE393B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482" v="41" actId="1076"/>
          <ac:spMkLst>
            <pc:docMk/>
            <pc:sldMk cId="3119162232" sldId="283"/>
            <ac:spMk id="40" creationId="{FDEA505B-9990-CC85-8C0C-26B68D24A65D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607" v="42" actId="1076"/>
          <ac:spMkLst>
            <pc:docMk/>
            <pc:sldMk cId="3119162232" sldId="283"/>
            <ac:spMk id="41" creationId="{238FF9C3-9316-B005-F057-FD207AD6CD02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732" v="43" actId="1076"/>
          <ac:spMkLst>
            <pc:docMk/>
            <pc:sldMk cId="3119162232" sldId="283"/>
            <ac:spMk id="42" creationId="{2CFBF83E-49FB-FAE7-0A5E-A0A907850643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05:52.631" v="15"/>
          <ac:spMkLst>
            <pc:docMk/>
            <pc:sldMk cId="3119162232" sldId="283"/>
            <ac:spMk id="45" creationId="{B808976B-5020-411F-9DFB-F8DEF5F19441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06:04.897" v="17"/>
          <ac:spMkLst>
            <pc:docMk/>
            <pc:sldMk cId="3119162232" sldId="283"/>
            <ac:spMk id="46" creationId="{E58ED844-C4F6-DED3-63B2-869BD70D9354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06:34.257" v="21"/>
          <ac:spMkLst>
            <pc:docMk/>
            <pc:sldMk cId="3119162232" sldId="283"/>
            <ac:spMk id="47" creationId="{2298896E-AE43-5D88-E92D-2EBA75498DAF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06:48.476" v="24"/>
          <ac:spMkLst>
            <pc:docMk/>
            <pc:sldMk cId="3119162232" sldId="283"/>
            <ac:spMk id="48" creationId="{EF35A89A-ACA0-D3E5-0A67-D14ACC29A413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3.623" v="46" actId="1076"/>
          <ac:spMkLst>
            <pc:docMk/>
            <pc:sldMk cId="3119162232" sldId="283"/>
            <ac:spMk id="49" creationId="{2D9756D1-260D-CE30-5984-B460F4D8FEDC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3.749" v="47" actId="1076"/>
          <ac:spMkLst>
            <pc:docMk/>
            <pc:sldMk cId="3119162232" sldId="283"/>
            <ac:spMk id="50" creationId="{F5528F9D-39F8-BD7F-E0C2-A19E5F0DB0CC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3.873" v="48" actId="1076"/>
          <ac:spMkLst>
            <pc:docMk/>
            <pc:sldMk cId="3119162232" sldId="283"/>
            <ac:spMk id="51" creationId="{5B1EA8A5-6FA8-58BE-1945-356C6223181A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3.998" v="49" actId="1076"/>
          <ac:spMkLst>
            <pc:docMk/>
            <pc:sldMk cId="3119162232" sldId="283"/>
            <ac:spMk id="52" creationId="{62A934BA-29AE-B727-1A7C-06B7FE9292C1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4.123" v="50" actId="1076"/>
          <ac:spMkLst>
            <pc:docMk/>
            <pc:sldMk cId="3119162232" sldId="283"/>
            <ac:spMk id="53" creationId="{C01C572F-237C-732A-3CBC-7D9511574A7A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4.248" v="51" actId="1076"/>
          <ac:spMkLst>
            <pc:docMk/>
            <pc:sldMk cId="3119162232" sldId="283"/>
            <ac:spMk id="54" creationId="{64A557E0-C357-687F-B6D5-468837BBB3C6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1.390" v="61" actId="1076"/>
          <ac:spMkLst>
            <pc:docMk/>
            <pc:sldMk cId="3119162232" sldId="283"/>
            <ac:spMk id="59" creationId="{CA093DE1-97FB-64E2-4E95-EF2E80EC2B8D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0:53.857" v="44" actId="1076"/>
          <ac:spMkLst>
            <pc:docMk/>
            <pc:sldMk cId="3119162232" sldId="283"/>
            <ac:spMk id="60" creationId="{17AA4E60-BA43-5E22-5372-6256B9AAF428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07:05.273" v="26"/>
          <ac:spMkLst>
            <pc:docMk/>
            <pc:sldMk cId="3119162232" sldId="283"/>
            <ac:spMk id="61" creationId="{B85256C9-2EE4-2E24-5A1E-15B005D3133A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14.373" v="52" actId="1076"/>
          <ac:spMkLst>
            <pc:docMk/>
            <pc:sldMk cId="3119162232" sldId="283"/>
            <ac:spMk id="62" creationId="{DF8417B5-F623-506C-FBF7-D2C7028F737E}"/>
          </ac:spMkLst>
        </pc:spChg>
        <pc:spChg chg="mod">
          <ac:chgData name="Esteban Castro Castaño" userId="S::ecastroc1@eafit.edu.co::f2b080c6-5265-4e05-b038-b5986351729e" providerId="AD" clId="Web-{32622423-63AC-8F52-4FD7-5904F3B1E8D7}" dt="2023-06-06T11:11:47.484" v="62" actId="1076"/>
          <ac:spMkLst>
            <pc:docMk/>
            <pc:sldMk cId="3119162232" sldId="283"/>
            <ac:spMk id="63" creationId="{FE23E489-0B1E-D363-B416-0C11A6A68B5B}"/>
          </ac:spMkLst>
        </pc:spChg>
        <pc:grpChg chg="mod">
          <ac:chgData name="Esteban Castro Castaño" userId="S::ecastroc1@eafit.edu.co::f2b080c6-5265-4e05-b038-b5986351729e" providerId="AD" clId="Web-{32622423-63AC-8F52-4FD7-5904F3B1E8D7}" dt="2023-06-06T11:11:20.233" v="53" actId="1076"/>
          <ac:grpSpMkLst>
            <pc:docMk/>
            <pc:sldMk cId="3119162232" sldId="283"/>
            <ac:grpSpMk id="3" creationId="{3F91C25E-4F8F-1721-DEFF-F42A9E72D86F}"/>
          </ac:grpSpMkLst>
        </pc:grpChg>
      </pc:sldChg>
      <pc:sldChg chg="modSp">
        <pc:chgData name="Esteban Castro Castaño" userId="S::ecastroc1@eafit.edu.co::f2b080c6-5265-4e05-b038-b5986351729e" providerId="AD" clId="Web-{32622423-63AC-8F52-4FD7-5904F3B1E8D7}" dt="2023-06-06T11:14:44.551" v="72" actId="1076"/>
        <pc:sldMkLst>
          <pc:docMk/>
          <pc:sldMk cId="3789794206" sldId="284"/>
        </pc:sldMkLst>
        <pc:spChg chg="mod">
          <ac:chgData name="Esteban Castro Castaño" userId="S::ecastroc1@eafit.edu.co::f2b080c6-5265-4e05-b038-b5986351729e" providerId="AD" clId="Web-{32622423-63AC-8F52-4FD7-5904F3B1E8D7}" dt="2023-06-06T11:14:21.050" v="64" actId="1076"/>
          <ac:spMkLst>
            <pc:docMk/>
            <pc:sldMk cId="3789794206" sldId="284"/>
            <ac:spMk id="3" creationId="{7CC832C6-7727-CF9A-16CA-2CEDBFF6976F}"/>
          </ac:spMkLst>
        </pc:spChg>
        <pc:picChg chg="mod">
          <ac:chgData name="Esteban Castro Castaño" userId="S::ecastroc1@eafit.edu.co::f2b080c6-5265-4e05-b038-b5986351729e" providerId="AD" clId="Web-{32622423-63AC-8F52-4FD7-5904F3B1E8D7}" dt="2023-06-06T11:14:21.066" v="65" actId="1076"/>
          <ac:picMkLst>
            <pc:docMk/>
            <pc:sldMk cId="3789794206" sldId="284"/>
            <ac:picMk id="2" creationId="{1BEFC00B-7AF1-D889-6DF8-2CF1A3A75386}"/>
          </ac:picMkLst>
        </pc:picChg>
        <pc:picChg chg="mod">
          <ac:chgData name="Esteban Castro Castaño" userId="S::ecastroc1@eafit.edu.co::f2b080c6-5265-4e05-b038-b5986351729e" providerId="AD" clId="Web-{32622423-63AC-8F52-4FD7-5904F3B1E8D7}" dt="2023-06-06T11:14:42.582" v="71" actId="1076"/>
          <ac:picMkLst>
            <pc:docMk/>
            <pc:sldMk cId="3789794206" sldId="284"/>
            <ac:picMk id="7" creationId="{D600499C-164E-407D-B403-53CB31D25ECF}"/>
          </ac:picMkLst>
        </pc:picChg>
        <pc:picChg chg="mod">
          <ac:chgData name="Esteban Castro Castaño" userId="S::ecastroc1@eafit.edu.co::f2b080c6-5265-4e05-b038-b5986351729e" providerId="AD" clId="Web-{32622423-63AC-8F52-4FD7-5904F3B1E8D7}" dt="2023-06-06T11:14:44.551" v="72" actId="1076"/>
          <ac:picMkLst>
            <pc:docMk/>
            <pc:sldMk cId="3789794206" sldId="284"/>
            <ac:picMk id="11" creationId="{81BAE3FD-4A9D-D8D5-D357-8BACB26A0D30}"/>
          </ac:picMkLst>
        </pc:picChg>
        <pc:picChg chg="mod">
          <ac:chgData name="Esteban Castro Castaño" userId="S::ecastroc1@eafit.edu.co::f2b080c6-5265-4e05-b038-b5986351729e" providerId="AD" clId="Web-{32622423-63AC-8F52-4FD7-5904F3B1E8D7}" dt="2023-06-06T11:14:31.785" v="68" actId="1076"/>
          <ac:picMkLst>
            <pc:docMk/>
            <pc:sldMk cId="3789794206" sldId="284"/>
            <ac:picMk id="12" creationId="{8A6982D1-4299-520F-9E5B-15C97685B648}"/>
          </ac:picMkLst>
        </pc:picChg>
      </pc:sldChg>
    </pc:docChg>
  </pc:docChgLst>
  <pc:docChgLst>
    <pc:chgData name="Esteban Castro Castaño" userId="S::ecastroc1@eafit.edu.co::f2b080c6-5265-4e05-b038-b5986351729e" providerId="AD" clId="Web-{692DE98E-84AC-A952-3FE6-55FCAFF37072}"/>
    <pc:docChg chg="modSld">
      <pc:chgData name="Esteban Castro Castaño" userId="S::ecastroc1@eafit.edu.co::f2b080c6-5265-4e05-b038-b5986351729e" providerId="AD" clId="Web-{692DE98E-84AC-A952-3FE6-55FCAFF37072}" dt="2023-06-08T01:37:58.517" v="89" actId="1076"/>
      <pc:docMkLst>
        <pc:docMk/>
      </pc:docMkLst>
      <pc:sldChg chg="addSp delSp modSp">
        <pc:chgData name="Esteban Castro Castaño" userId="S::ecastroc1@eafit.edu.co::f2b080c6-5265-4e05-b038-b5986351729e" providerId="AD" clId="Web-{692DE98E-84AC-A952-3FE6-55FCAFF37072}" dt="2023-06-08T01:37:58.517" v="89" actId="1076"/>
        <pc:sldMkLst>
          <pc:docMk/>
          <pc:sldMk cId="3799961499" sldId="287"/>
        </pc:sldMkLst>
        <pc:spChg chg="del mod">
          <ac:chgData name="Esteban Castro Castaño" userId="S::ecastroc1@eafit.edu.co::f2b080c6-5265-4e05-b038-b5986351729e" providerId="AD" clId="Web-{692DE98E-84AC-A952-3FE6-55FCAFF37072}" dt="2023-06-08T01:10:01.752" v="66"/>
          <ac:spMkLst>
            <pc:docMk/>
            <pc:sldMk cId="3799961499" sldId="287"/>
            <ac:spMk id="2" creationId="{8183B81D-EACF-3EBD-097D-4DD149A6EA34}"/>
          </ac:spMkLst>
        </pc:spChg>
        <pc:spChg chg="add">
          <ac:chgData name="Esteban Castro Castaño" userId="S::ecastroc1@eafit.edu.co::f2b080c6-5265-4e05-b038-b5986351729e" providerId="AD" clId="Web-{692DE98E-84AC-A952-3FE6-55FCAFF37072}" dt="2023-06-08T01:06:34.088" v="0"/>
          <ac:spMkLst>
            <pc:docMk/>
            <pc:sldMk cId="3799961499" sldId="287"/>
            <ac:spMk id="6" creationId="{2065AD29-7693-BA5D-05AB-65441A187222}"/>
          </ac:spMkLst>
        </pc:spChg>
        <pc:spChg chg="add">
          <ac:chgData name="Esteban Castro Castaño" userId="S::ecastroc1@eafit.edu.co::f2b080c6-5265-4e05-b038-b5986351729e" providerId="AD" clId="Web-{692DE98E-84AC-A952-3FE6-55FCAFF37072}" dt="2023-06-08T01:06:34.088" v="1"/>
          <ac:spMkLst>
            <pc:docMk/>
            <pc:sldMk cId="3799961499" sldId="287"/>
            <ac:spMk id="8" creationId="{F54930D9-EED2-121C-3F35-2A46BDFEEDD0}"/>
          </ac:spMkLst>
        </pc:spChg>
        <pc:spChg chg="add">
          <ac:chgData name="Esteban Castro Castaño" userId="S::ecastroc1@eafit.edu.co::f2b080c6-5265-4e05-b038-b5986351729e" providerId="AD" clId="Web-{692DE98E-84AC-A952-3FE6-55FCAFF37072}" dt="2023-06-08T01:06:34.104" v="2"/>
          <ac:spMkLst>
            <pc:docMk/>
            <pc:sldMk cId="3799961499" sldId="287"/>
            <ac:spMk id="10" creationId="{6AF04703-7095-ADEE-339F-AC90D9493EF8}"/>
          </ac:spMkLst>
        </pc:spChg>
        <pc:spChg chg="add mod">
          <ac:chgData name="Esteban Castro Castaño" userId="S::ecastroc1@eafit.edu.co::f2b080c6-5265-4e05-b038-b5986351729e" providerId="AD" clId="Web-{692DE98E-84AC-A952-3FE6-55FCAFF37072}" dt="2023-06-08T01:07:06.511" v="28" actId="1076"/>
          <ac:spMkLst>
            <pc:docMk/>
            <pc:sldMk cId="3799961499" sldId="287"/>
            <ac:spMk id="16" creationId="{EA445BF7-7FB2-7FF6-3189-3C612204B2C5}"/>
          </ac:spMkLst>
        </pc:spChg>
        <pc:spChg chg="add mod">
          <ac:chgData name="Esteban Castro Castaño" userId="S::ecastroc1@eafit.edu.co::f2b080c6-5265-4e05-b038-b5986351729e" providerId="AD" clId="Web-{692DE98E-84AC-A952-3FE6-55FCAFF37072}" dt="2023-06-08T01:07:01.824" v="26" actId="1076"/>
          <ac:spMkLst>
            <pc:docMk/>
            <pc:sldMk cId="3799961499" sldId="287"/>
            <ac:spMk id="18" creationId="{76F036FC-4FE9-956E-4091-E21B6763F48B}"/>
          </ac:spMkLst>
        </pc:spChg>
        <pc:spChg chg="add mod">
          <ac:chgData name="Esteban Castro Castaño" userId="S::ecastroc1@eafit.edu.co::f2b080c6-5265-4e05-b038-b5986351729e" providerId="AD" clId="Web-{692DE98E-84AC-A952-3FE6-55FCAFF37072}" dt="2023-06-08T01:07:12.558" v="37" actId="20577"/>
          <ac:spMkLst>
            <pc:docMk/>
            <pc:sldMk cId="3799961499" sldId="287"/>
            <ac:spMk id="20" creationId="{7248893A-7EE6-E331-A4B7-7E310BFDBEC7}"/>
          </ac:spMkLst>
        </pc:spChg>
        <pc:spChg chg="add mod">
          <ac:chgData name="Esteban Castro Castaño" userId="S::ecastroc1@eafit.edu.co::f2b080c6-5265-4e05-b038-b5986351729e" providerId="AD" clId="Web-{692DE98E-84AC-A952-3FE6-55FCAFF37072}" dt="2023-06-08T01:13:19.541" v="72" actId="1076"/>
          <ac:spMkLst>
            <pc:docMk/>
            <pc:sldMk cId="3799961499" sldId="287"/>
            <ac:spMk id="22" creationId="{DF2256CA-9569-35A6-759E-D3AD5813C168}"/>
          </ac:spMkLst>
        </pc:spChg>
        <pc:spChg chg="add">
          <ac:chgData name="Esteban Castro Castaño" userId="S::ecastroc1@eafit.edu.co::f2b080c6-5265-4e05-b038-b5986351729e" providerId="AD" clId="Web-{692DE98E-84AC-A952-3FE6-55FCAFF37072}" dt="2023-06-08T01:06:34.213" v="9"/>
          <ac:spMkLst>
            <pc:docMk/>
            <pc:sldMk cId="3799961499" sldId="287"/>
            <ac:spMk id="24" creationId="{71700FB3-E371-C93C-DDC9-A302161F2314}"/>
          </ac:spMkLst>
        </pc:spChg>
        <pc:spChg chg="add mod">
          <ac:chgData name="Esteban Castro Castaño" userId="S::ecastroc1@eafit.edu.co::f2b080c6-5265-4e05-b038-b5986351729e" providerId="AD" clId="Web-{692DE98E-84AC-A952-3FE6-55FCAFF37072}" dt="2023-06-08T01:09:45.861" v="65" actId="20577"/>
          <ac:spMkLst>
            <pc:docMk/>
            <pc:sldMk cId="3799961499" sldId="287"/>
            <ac:spMk id="26" creationId="{4E3CBD87-D957-ADDA-4A42-5645C2B14345}"/>
          </ac:spMkLst>
        </pc:spChg>
        <pc:spChg chg="add del mod">
          <ac:chgData name="Esteban Castro Castaño" userId="S::ecastroc1@eafit.edu.co::f2b080c6-5265-4e05-b038-b5986351729e" providerId="AD" clId="Web-{692DE98E-84AC-A952-3FE6-55FCAFF37072}" dt="2023-06-08T01:13:23.963" v="74"/>
          <ac:spMkLst>
            <pc:docMk/>
            <pc:sldMk cId="3799961499" sldId="287"/>
            <ac:spMk id="30" creationId="{D2588DC1-AA0D-0D06-7523-E22324F30E95}"/>
          </ac:spMkLst>
        </pc:spChg>
        <pc:picChg chg="add mod">
          <ac:chgData name="Esteban Castro Castaño" userId="S::ecastroc1@eafit.edu.co::f2b080c6-5265-4e05-b038-b5986351729e" providerId="AD" clId="Web-{692DE98E-84AC-A952-3FE6-55FCAFF37072}" dt="2023-06-08T01:31:53.741" v="85" actId="1076"/>
          <ac:picMkLst>
            <pc:docMk/>
            <pc:sldMk cId="3799961499" sldId="287"/>
            <ac:picMk id="2" creationId="{B1482086-2450-6A18-FECB-126BF4565A3D}"/>
          </ac:picMkLst>
        </pc:picChg>
        <pc:picChg chg="add mod">
          <ac:chgData name="Esteban Castro Castaño" userId="S::ecastroc1@eafit.edu.co::f2b080c6-5265-4e05-b038-b5986351729e" providerId="AD" clId="Web-{692DE98E-84AC-A952-3FE6-55FCAFF37072}" dt="2023-06-08T01:37:58.517" v="89" actId="1076"/>
          <ac:picMkLst>
            <pc:docMk/>
            <pc:sldMk cId="3799961499" sldId="287"/>
            <ac:picMk id="3" creationId="{D82AAEF5-591A-6B3C-1DD6-3BDC5CBD5640}"/>
          </ac:picMkLst>
        </pc:picChg>
        <pc:picChg chg="add mod">
          <ac:chgData name="Esteban Castro Castaño" userId="S::ecastroc1@eafit.edu.co::f2b080c6-5265-4e05-b038-b5986351729e" providerId="AD" clId="Web-{692DE98E-84AC-A952-3FE6-55FCAFF37072}" dt="2023-06-08T01:07:02.917" v="27" actId="1076"/>
          <ac:picMkLst>
            <pc:docMk/>
            <pc:sldMk cId="3799961499" sldId="287"/>
            <ac:picMk id="12" creationId="{CF4EF83E-EF17-7DFD-5DD6-7AED07CB0406}"/>
          </ac:picMkLst>
        </pc:picChg>
        <pc:picChg chg="add del mod">
          <ac:chgData name="Esteban Castro Castaño" userId="S::ecastroc1@eafit.edu.co::f2b080c6-5265-4e05-b038-b5986351729e" providerId="AD" clId="Web-{692DE98E-84AC-A952-3FE6-55FCAFF37072}" dt="2023-06-08T01:08:44.421" v="57"/>
          <ac:picMkLst>
            <pc:docMk/>
            <pc:sldMk cId="3799961499" sldId="287"/>
            <ac:picMk id="14" creationId="{20E61C05-DB68-E85C-3CD1-03FD36E6367F}"/>
          </ac:picMkLst>
        </pc:picChg>
        <pc:picChg chg="add del mod">
          <ac:chgData name="Esteban Castro Castaño" userId="S::ecastroc1@eafit.edu.co::f2b080c6-5265-4e05-b038-b5986351729e" providerId="AD" clId="Web-{692DE98E-84AC-A952-3FE6-55FCAFF37072}" dt="2023-06-08T01:08:35.327" v="54"/>
          <ac:picMkLst>
            <pc:docMk/>
            <pc:sldMk cId="3799961499" sldId="287"/>
            <ac:picMk id="28" creationId="{B750F106-563E-8669-BFA1-DDB49D4FD159}"/>
          </ac:picMkLst>
        </pc:picChg>
        <pc:picChg chg="add">
          <ac:chgData name="Esteban Castro Castaño" userId="S::ecastroc1@eafit.edu.co::f2b080c6-5265-4e05-b038-b5986351729e" providerId="AD" clId="Web-{692DE98E-84AC-A952-3FE6-55FCAFF37072}" dt="2023-06-08T01:09:36.923" v="58"/>
          <ac:picMkLst>
            <pc:docMk/>
            <pc:sldMk cId="3799961499" sldId="287"/>
            <ac:picMk id="32" creationId="{A556BA4E-F5E1-E4D8-8D61-87C0E2B4EC0A}"/>
          </ac:picMkLst>
        </pc:picChg>
        <pc:picChg chg="add del mod">
          <ac:chgData name="Esteban Castro Castaño" userId="S::ecastroc1@eafit.edu.co::f2b080c6-5265-4e05-b038-b5986351729e" providerId="AD" clId="Web-{692DE98E-84AC-A952-3FE6-55FCAFF37072}" dt="2023-06-08T01:13:31.745" v="77"/>
          <ac:picMkLst>
            <pc:docMk/>
            <pc:sldMk cId="3799961499" sldId="287"/>
            <ac:picMk id="33" creationId="{D8D821F2-E66D-3D4E-DC1D-839CDA230FE4}"/>
          </ac:picMkLst>
        </pc:picChg>
        <pc:picChg chg="add mod">
          <ac:chgData name="Esteban Castro Castaño" userId="S::ecastroc1@eafit.edu.co::f2b080c6-5265-4e05-b038-b5986351729e" providerId="AD" clId="Web-{692DE98E-84AC-A952-3FE6-55FCAFF37072}" dt="2023-06-08T01:13:29.886" v="76" actId="1076"/>
          <ac:picMkLst>
            <pc:docMk/>
            <pc:sldMk cId="3799961499" sldId="287"/>
            <ac:picMk id="34" creationId="{1174867E-DA1E-1504-4DCF-6B105DB80442}"/>
          </ac:picMkLst>
        </pc:picChg>
      </pc:sldChg>
    </pc:docChg>
  </pc:docChgLst>
  <pc:docChgLst>
    <pc:chgData name="Vanessa Osorio Urrea" userId="S::vosoriou@eafit.edu.co::65bc1b68-ca21-414f-a10c-5f1c8ee5aa3c" providerId="AD" clId="Web-{AF56DC91-A222-55FA-431B-A1F0BC922503}"/>
    <pc:docChg chg="delSld modSld sldOrd">
      <pc:chgData name="Vanessa Osorio Urrea" userId="S::vosoriou@eafit.edu.co::65bc1b68-ca21-414f-a10c-5f1c8ee5aa3c" providerId="AD" clId="Web-{AF56DC91-A222-55FA-431B-A1F0BC922503}" dt="2023-06-04T23:55:17.087" v="122"/>
      <pc:docMkLst>
        <pc:docMk/>
      </pc:docMkLst>
      <pc:sldChg chg="modSp">
        <pc:chgData name="Vanessa Osorio Urrea" userId="S::vosoriou@eafit.edu.co::65bc1b68-ca21-414f-a10c-5f1c8ee5aa3c" providerId="AD" clId="Web-{AF56DC91-A222-55FA-431B-A1F0BC922503}" dt="2023-06-04T23:49:25.095" v="76" actId="14100"/>
        <pc:sldMkLst>
          <pc:docMk/>
          <pc:sldMk cId="148287131" sldId="256"/>
        </pc:sldMkLst>
        <pc:spChg chg="mod">
          <ac:chgData name="Vanessa Osorio Urrea" userId="S::vosoriou@eafit.edu.co::65bc1b68-ca21-414f-a10c-5f1c8ee5aa3c" providerId="AD" clId="Web-{AF56DC91-A222-55FA-431B-A1F0BC922503}" dt="2023-06-04T23:49:25.095" v="76" actId="14100"/>
          <ac:spMkLst>
            <pc:docMk/>
            <pc:sldMk cId="148287131" sldId="256"/>
            <ac:spMk id="5" creationId="{2F0ECB5F-AE90-7292-1EF5-4EF6954643F3}"/>
          </ac:spMkLst>
        </pc:spChg>
      </pc:sldChg>
      <pc:sldChg chg="del">
        <pc:chgData name="Vanessa Osorio Urrea" userId="S::vosoriou@eafit.edu.co::65bc1b68-ca21-414f-a10c-5f1c8ee5aa3c" providerId="AD" clId="Web-{AF56DC91-A222-55FA-431B-A1F0BC922503}" dt="2023-06-04T23:35:27.905" v="1"/>
        <pc:sldMkLst>
          <pc:docMk/>
          <pc:sldMk cId="989803023" sldId="269"/>
        </pc:sldMkLst>
      </pc:sldChg>
      <pc:sldChg chg="modSp">
        <pc:chgData name="Vanessa Osorio Urrea" userId="S::vosoriou@eafit.edu.co::65bc1b68-ca21-414f-a10c-5f1c8ee5aa3c" providerId="AD" clId="Web-{AF56DC91-A222-55FA-431B-A1F0BC922503}" dt="2023-06-04T23:52:20.442" v="101" actId="20577"/>
        <pc:sldMkLst>
          <pc:docMk/>
          <pc:sldMk cId="724981107" sldId="270"/>
        </pc:sldMkLst>
        <pc:spChg chg="mod">
          <ac:chgData name="Vanessa Osorio Urrea" userId="S::vosoriou@eafit.edu.co::65bc1b68-ca21-414f-a10c-5f1c8ee5aa3c" providerId="AD" clId="Web-{AF56DC91-A222-55FA-431B-A1F0BC922503}" dt="2023-06-04T23:52:20.442" v="101" actId="20577"/>
          <ac:spMkLst>
            <pc:docMk/>
            <pc:sldMk cId="724981107" sldId="270"/>
            <ac:spMk id="2" creationId="{38E3CCA7-5C57-5A9E-21E3-CC5EA6457AF8}"/>
          </ac:spMkLst>
        </pc:spChg>
      </pc:sldChg>
      <pc:sldChg chg="delSp modSp">
        <pc:chgData name="Vanessa Osorio Urrea" userId="S::vosoriou@eafit.edu.co::65bc1b68-ca21-414f-a10c-5f1c8ee5aa3c" providerId="AD" clId="Web-{AF56DC91-A222-55FA-431B-A1F0BC922503}" dt="2023-06-04T23:53:59.194" v="121" actId="14100"/>
        <pc:sldMkLst>
          <pc:docMk/>
          <pc:sldMk cId="4206859072" sldId="273"/>
        </pc:sldMkLst>
        <pc:spChg chg="mod">
          <ac:chgData name="Vanessa Osorio Urrea" userId="S::vosoriou@eafit.edu.co::65bc1b68-ca21-414f-a10c-5f1c8ee5aa3c" providerId="AD" clId="Web-{AF56DC91-A222-55FA-431B-A1F0BC922503}" dt="2023-06-04T23:53:34.475" v="117" actId="1076"/>
          <ac:spMkLst>
            <pc:docMk/>
            <pc:sldMk cId="4206859072" sldId="273"/>
            <ac:spMk id="2" creationId="{C131615B-B26C-FBB6-F081-C3F385CF5579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47.288" v="120" actId="1076"/>
          <ac:spMkLst>
            <pc:docMk/>
            <pc:sldMk cId="4206859072" sldId="273"/>
            <ac:spMk id="8" creationId="{C0381304-296A-6672-CF5E-366DB79C7CCC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59.194" v="121" actId="14100"/>
          <ac:spMkLst>
            <pc:docMk/>
            <pc:sldMk cId="4206859072" sldId="273"/>
            <ac:spMk id="10" creationId="{A6707449-6076-18BD-0CA7-B29840DB9764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46:22.388" v="48" actId="1076"/>
          <ac:spMkLst>
            <pc:docMk/>
            <pc:sldMk cId="4206859072" sldId="273"/>
            <ac:spMk id="12" creationId="{400D9A85-828F-BA2C-174F-64C05520E5C0}"/>
          </ac:spMkLst>
        </pc:spChg>
        <pc:spChg chg="del">
          <ac:chgData name="Vanessa Osorio Urrea" userId="S::vosoriou@eafit.edu.co::65bc1b68-ca21-414f-a10c-5f1c8ee5aa3c" providerId="AD" clId="Web-{AF56DC91-A222-55FA-431B-A1F0BC922503}" dt="2023-06-04T23:43:08.430" v="17"/>
          <ac:spMkLst>
            <pc:docMk/>
            <pc:sldMk cId="4206859072" sldId="273"/>
            <ac:spMk id="16" creationId="{0846DCDC-9465-0841-4833-06DCA413547C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22.225" v="109" actId="1076"/>
          <ac:spMkLst>
            <pc:docMk/>
            <pc:sldMk cId="4206859072" sldId="273"/>
            <ac:spMk id="17" creationId="{DB33F813-A6C0-6674-E80F-BF7B2488AE73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22.209" v="108" actId="1076"/>
          <ac:spMkLst>
            <pc:docMk/>
            <pc:sldMk cId="4206859072" sldId="273"/>
            <ac:spMk id="18" creationId="{4E6609EA-19F6-2A25-7F9A-814F6C06283F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42.475" v="119" actId="1076"/>
          <ac:spMkLst>
            <pc:docMk/>
            <pc:sldMk cId="4206859072" sldId="273"/>
            <ac:spMk id="20" creationId="{2D158CDD-168B-CDD5-7C1E-71144A8F2F59}"/>
          </ac:spMkLst>
        </pc:spChg>
        <pc:spChg chg="mod">
          <ac:chgData name="Vanessa Osorio Urrea" userId="S::vosoriou@eafit.edu.co::65bc1b68-ca21-414f-a10c-5f1c8ee5aa3c" providerId="AD" clId="Web-{AF56DC91-A222-55FA-431B-A1F0BC922503}" dt="2023-06-04T23:53:34.475" v="116" actId="1076"/>
          <ac:spMkLst>
            <pc:docMk/>
            <pc:sldMk cId="4206859072" sldId="273"/>
            <ac:spMk id="25" creationId="{A353D6F1-C6B3-118E-7D44-1B45BD90161F}"/>
          </ac:spMkLst>
        </pc:spChg>
        <pc:grpChg chg="mod">
          <ac:chgData name="Vanessa Osorio Urrea" userId="S::vosoriou@eafit.edu.co::65bc1b68-ca21-414f-a10c-5f1c8ee5aa3c" providerId="AD" clId="Web-{AF56DC91-A222-55FA-431B-A1F0BC922503}" dt="2023-06-04T23:46:22.466" v="55" actId="1076"/>
          <ac:grpSpMkLst>
            <pc:docMk/>
            <pc:sldMk cId="4206859072" sldId="273"/>
            <ac:grpSpMk id="13" creationId="{94225DB6-F682-3122-7B63-456FD192FA76}"/>
          </ac:grpSpMkLst>
        </pc:grpChg>
        <pc:grpChg chg="mod">
          <ac:chgData name="Vanessa Osorio Urrea" userId="S::vosoriou@eafit.edu.co::65bc1b68-ca21-414f-a10c-5f1c8ee5aa3c" providerId="AD" clId="Web-{AF56DC91-A222-55FA-431B-A1F0BC922503}" dt="2023-06-04T23:53:34.459" v="115" actId="1076"/>
          <ac:grpSpMkLst>
            <pc:docMk/>
            <pc:sldMk cId="4206859072" sldId="273"/>
            <ac:grpSpMk id="21" creationId="{F17021FC-569D-3EFC-DC94-B14A01322696}"/>
          </ac:grpSpMkLst>
        </pc:grpChg>
        <pc:grpChg chg="mod">
          <ac:chgData name="Vanessa Osorio Urrea" userId="S::vosoriou@eafit.edu.co::65bc1b68-ca21-414f-a10c-5f1c8ee5aa3c" providerId="AD" clId="Web-{AF56DC91-A222-55FA-431B-A1F0BC922503}" dt="2023-06-04T23:53:22.256" v="110" actId="1076"/>
          <ac:grpSpMkLst>
            <pc:docMk/>
            <pc:sldMk cId="4206859072" sldId="273"/>
            <ac:grpSpMk id="24" creationId="{4DB8D2F0-B788-1D7B-EDA4-72A96F7916B7}"/>
          </ac:grpSpMkLst>
        </pc:grpChg>
        <pc:picChg chg="mod">
          <ac:chgData name="Vanessa Osorio Urrea" userId="S::vosoriou@eafit.edu.co::65bc1b68-ca21-414f-a10c-5f1c8ee5aa3c" providerId="AD" clId="Web-{AF56DC91-A222-55FA-431B-A1F0BC922503}" dt="2023-06-04T23:46:48.982" v="59" actId="1076"/>
          <ac:picMkLst>
            <pc:docMk/>
            <pc:sldMk cId="4206859072" sldId="273"/>
            <ac:picMk id="5" creationId="{8FD2A8DF-D56F-F649-7696-F4940715DDF0}"/>
          </ac:picMkLst>
        </pc:picChg>
        <pc:picChg chg="mod">
          <ac:chgData name="Vanessa Osorio Urrea" userId="S::vosoriou@eafit.edu.co::65bc1b68-ca21-414f-a10c-5f1c8ee5aa3c" providerId="AD" clId="Web-{AF56DC91-A222-55FA-431B-A1F0BC922503}" dt="2023-06-04T23:53:42.460" v="118" actId="1076"/>
          <ac:picMkLst>
            <pc:docMk/>
            <pc:sldMk cId="4206859072" sldId="273"/>
            <ac:picMk id="7" creationId="{FD251A78-BC48-BBF6-DD98-8824F5B8BCCC}"/>
          </ac:picMkLst>
        </pc:picChg>
      </pc:sldChg>
      <pc:sldChg chg="ord">
        <pc:chgData name="Vanessa Osorio Urrea" userId="S::vosoriou@eafit.edu.co::65bc1b68-ca21-414f-a10c-5f1c8ee5aa3c" providerId="AD" clId="Web-{AF56DC91-A222-55FA-431B-A1F0BC922503}" dt="2023-06-04T23:55:17.087" v="122"/>
        <pc:sldMkLst>
          <pc:docMk/>
          <pc:sldMk cId="4179233798" sldId="277"/>
        </pc:sldMkLst>
      </pc:sldChg>
      <pc:sldChg chg="del">
        <pc:chgData name="Vanessa Osorio Urrea" userId="S::vosoriou@eafit.edu.co::65bc1b68-ca21-414f-a10c-5f1c8ee5aa3c" providerId="AD" clId="Web-{AF56DC91-A222-55FA-431B-A1F0BC922503}" dt="2023-06-04T23:47:04.373" v="60"/>
        <pc:sldMkLst>
          <pc:docMk/>
          <pc:sldMk cId="425435949" sldId="278"/>
        </pc:sldMkLst>
      </pc:sldChg>
    </pc:docChg>
  </pc:docChgLst>
  <pc:docChgLst>
    <pc:chgData name="Juan David Gallego Montoya" userId="S::jgalle28@eafit.edu.co::bfd6a347-18e2-4e29-8a72-99e55196c936" providerId="AD" clId="Web-{9A14A80D-77E3-45D0-BB94-F0085E61CB56}"/>
    <pc:docChg chg="addSld delSld modSld">
      <pc:chgData name="Juan David Gallego Montoya" userId="S::jgalle28@eafit.edu.co::bfd6a347-18e2-4e29-8a72-99e55196c936" providerId="AD" clId="Web-{9A14A80D-77E3-45D0-BB94-F0085E61CB56}" dt="2023-06-04T21:08:51.969" v="94" actId="1076"/>
      <pc:docMkLst>
        <pc:docMk/>
      </pc:docMkLst>
      <pc:sldChg chg="del">
        <pc:chgData name="Juan David Gallego Montoya" userId="S::jgalle28@eafit.edu.co::bfd6a347-18e2-4e29-8a72-99e55196c936" providerId="AD" clId="Web-{9A14A80D-77E3-45D0-BB94-F0085E61CB56}" dt="2023-06-04T20:41:47.792" v="1"/>
        <pc:sldMkLst>
          <pc:docMk/>
          <pc:sldMk cId="2642681684" sldId="272"/>
        </pc:sldMkLst>
      </pc:sldChg>
      <pc:sldChg chg="add mod modShow">
        <pc:chgData name="Juan David Gallego Montoya" userId="S::jgalle28@eafit.edu.co::bfd6a347-18e2-4e29-8a72-99e55196c936" providerId="AD" clId="Web-{9A14A80D-77E3-45D0-BB94-F0085E61CB56}" dt="2023-06-04T20:41:57.745" v="2"/>
        <pc:sldMkLst>
          <pc:docMk/>
          <pc:sldMk cId="492565879" sldId="279"/>
        </pc:sldMkLst>
      </pc:sldChg>
      <pc:sldChg chg="addSp delSp modSp add">
        <pc:chgData name="Juan David Gallego Montoya" userId="S::jgalle28@eafit.edu.co::bfd6a347-18e2-4e29-8a72-99e55196c936" providerId="AD" clId="Web-{9A14A80D-77E3-45D0-BB94-F0085E61CB56}" dt="2023-06-04T21:08:51.969" v="94" actId="1076"/>
        <pc:sldMkLst>
          <pc:docMk/>
          <pc:sldMk cId="1782628815" sldId="280"/>
        </pc:sldMkLst>
        <pc:spChg chg="mod">
          <ac:chgData name="Juan David Gallego Montoya" userId="S::jgalle28@eafit.edu.co::bfd6a347-18e2-4e29-8a72-99e55196c936" providerId="AD" clId="Web-{9A14A80D-77E3-45D0-BB94-F0085E61CB56}" dt="2023-06-04T21:00:59.110" v="38" actId="20577"/>
          <ac:spMkLst>
            <pc:docMk/>
            <pc:sldMk cId="1782628815" sldId="280"/>
            <ac:spMk id="2" creationId="{5AC75605-9622-96BF-647C-A5A61A174926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1:08:51.953" v="92" actId="1076"/>
          <ac:spMkLst>
            <pc:docMk/>
            <pc:sldMk cId="1782628815" sldId="280"/>
            <ac:spMk id="3" creationId="{A9144DD6-1493-CAD4-EB44-10AAE6CB8948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1:08:51.953" v="93" actId="1076"/>
          <ac:spMkLst>
            <pc:docMk/>
            <pc:sldMk cId="1782628815" sldId="280"/>
            <ac:spMk id="5" creationId="{9B3C6D5C-4808-97F7-FC0B-F842695B560C}"/>
          </ac:spMkLst>
        </pc:spChg>
        <pc:spChg chg="add del mod">
          <ac:chgData name="Juan David Gallego Montoya" userId="S::jgalle28@eafit.edu.co::bfd6a347-18e2-4e29-8a72-99e55196c936" providerId="AD" clId="Web-{9A14A80D-77E3-45D0-BB94-F0085E61CB56}" dt="2023-06-04T20:54:58.770" v="30"/>
          <ac:spMkLst>
            <pc:docMk/>
            <pc:sldMk cId="1782628815" sldId="280"/>
            <ac:spMk id="6" creationId="{86939DF8-385C-86A4-16E4-84D0C746CE5C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1:08:51.969" v="94" actId="1076"/>
          <ac:spMkLst>
            <pc:docMk/>
            <pc:sldMk cId="1782628815" sldId="280"/>
            <ac:spMk id="7" creationId="{26EF5DEE-B536-93FA-EE33-96E7FE479D39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0:42:50.341" v="10" actId="1076"/>
          <ac:spMkLst>
            <pc:docMk/>
            <pc:sldMk cId="1782628815" sldId="280"/>
            <ac:spMk id="8" creationId="{B2C3A676-6B02-4463-4803-EAC899CDBF7D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0:42:50.357" v="11" actId="1076"/>
          <ac:spMkLst>
            <pc:docMk/>
            <pc:sldMk cId="1782628815" sldId="280"/>
            <ac:spMk id="9" creationId="{48E19FE9-2568-3407-68AB-26E8379E94F2}"/>
          </ac:spMkLst>
        </pc:spChg>
        <pc:spChg chg="add mod">
          <ac:chgData name="Juan David Gallego Montoya" userId="S::jgalle28@eafit.edu.co::bfd6a347-18e2-4e29-8a72-99e55196c936" providerId="AD" clId="Web-{9A14A80D-77E3-45D0-BB94-F0085E61CB56}" dt="2023-06-04T21:03:35.724" v="69" actId="1076"/>
          <ac:spMkLst>
            <pc:docMk/>
            <pc:sldMk cId="1782628815" sldId="280"/>
            <ac:spMk id="10" creationId="{DCF273AF-859E-0F2C-81B6-C948D64CFC15}"/>
          </ac:spMkLst>
        </pc:spChg>
        <pc:spChg chg="add del mod">
          <ac:chgData name="Juan David Gallego Montoya" userId="S::jgalle28@eafit.edu.co::bfd6a347-18e2-4e29-8a72-99e55196c936" providerId="AD" clId="Web-{9A14A80D-77E3-45D0-BB94-F0085E61CB56}" dt="2023-06-04T20:54:58.770" v="29"/>
          <ac:spMkLst>
            <pc:docMk/>
            <pc:sldMk cId="1782628815" sldId="280"/>
            <ac:spMk id="11" creationId="{03FB3A96-8276-55AE-BFFA-E8781ED0C995}"/>
          </ac:spMkLst>
        </pc:spChg>
        <pc:spChg chg="add del mod">
          <ac:chgData name="Juan David Gallego Montoya" userId="S::jgalle28@eafit.edu.co::bfd6a347-18e2-4e29-8a72-99e55196c936" providerId="AD" clId="Web-{9A14A80D-77E3-45D0-BB94-F0085E61CB56}" dt="2023-06-04T21:03:19.958" v="64"/>
          <ac:spMkLst>
            <pc:docMk/>
            <pc:sldMk cId="1782628815" sldId="280"/>
            <ac:spMk id="12" creationId="{D45334BD-8ED2-87CE-9741-08BA138A033F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0:42:50.341" v="9" actId="1076"/>
          <ac:spMkLst>
            <pc:docMk/>
            <pc:sldMk cId="1782628815" sldId="280"/>
            <ac:spMk id="14" creationId="{0D341604-9141-A232-E6EB-A32CD4B2347E}"/>
          </ac:spMkLst>
        </pc:spChg>
        <pc:spChg chg="mod">
          <ac:chgData name="Juan David Gallego Montoya" userId="S::jgalle28@eafit.edu.co::bfd6a347-18e2-4e29-8a72-99e55196c936" providerId="AD" clId="Web-{9A14A80D-77E3-45D0-BB94-F0085E61CB56}" dt="2023-06-04T20:42:50.357" v="12" actId="1076"/>
          <ac:spMkLst>
            <pc:docMk/>
            <pc:sldMk cId="1782628815" sldId="280"/>
            <ac:spMk id="15" creationId="{6E9A65FF-3BE0-40D3-9894-4E4098E260F9}"/>
          </ac:spMkLst>
        </pc:spChg>
        <pc:spChg chg="add mod">
          <ac:chgData name="Juan David Gallego Montoya" userId="S::jgalle28@eafit.edu.co::bfd6a347-18e2-4e29-8a72-99e55196c936" providerId="AD" clId="Web-{9A14A80D-77E3-45D0-BB94-F0085E61CB56}" dt="2023-06-04T21:05:06.274" v="91" actId="20577"/>
          <ac:spMkLst>
            <pc:docMk/>
            <pc:sldMk cId="1782628815" sldId="280"/>
            <ac:spMk id="16" creationId="{05AEB904-A4E7-E14F-B8B3-C955F081E58D}"/>
          </ac:spMkLst>
        </pc:spChg>
      </pc:sldChg>
    </pc:docChg>
  </pc:docChgLst>
  <pc:docChgLst>
    <pc:chgData name="Esteban Castro Castaño" userId="S::ecastroc1@eafit.edu.co::f2b080c6-5265-4e05-b038-b5986351729e" providerId="AD" clId="Web-{96D19130-C740-CBA7-C07D-AD53B41D2803}"/>
    <pc:docChg chg="modSld">
      <pc:chgData name="Esteban Castro Castaño" userId="S::ecastroc1@eafit.edu.co::f2b080c6-5265-4e05-b038-b5986351729e" providerId="AD" clId="Web-{96D19130-C740-CBA7-C07D-AD53B41D2803}" dt="2023-06-08T04:03:23.809" v="70" actId="14100"/>
      <pc:docMkLst>
        <pc:docMk/>
      </pc:docMkLst>
      <pc:sldChg chg="addSp delSp modSp">
        <pc:chgData name="Esteban Castro Castaño" userId="S::ecastroc1@eafit.edu.co::f2b080c6-5265-4e05-b038-b5986351729e" providerId="AD" clId="Web-{96D19130-C740-CBA7-C07D-AD53B41D2803}" dt="2023-06-08T04:03:23.809" v="70" actId="14100"/>
        <pc:sldMkLst>
          <pc:docMk/>
          <pc:sldMk cId="3799961499" sldId="287"/>
        </pc:sldMkLst>
        <pc:spChg chg="add mod">
          <ac:chgData name="Esteban Castro Castaño" userId="S::ecastroc1@eafit.edu.co::f2b080c6-5265-4e05-b038-b5986351729e" providerId="AD" clId="Web-{96D19130-C740-CBA7-C07D-AD53B41D2803}" dt="2023-06-08T04:03:23.809" v="70" actId="14100"/>
          <ac:spMkLst>
            <pc:docMk/>
            <pc:sldMk cId="3799961499" sldId="287"/>
            <ac:spMk id="2" creationId="{9EC3CEDC-91AD-E20F-15CE-595FD07D934E}"/>
          </ac:spMkLst>
        </pc:spChg>
        <pc:spChg chg="add del">
          <ac:chgData name="Esteban Castro Castaño" userId="S::ecastroc1@eafit.edu.co::f2b080c6-5265-4e05-b038-b5986351729e" providerId="AD" clId="Web-{96D19130-C740-CBA7-C07D-AD53B41D2803}" dt="2023-06-08T03:55:50.501" v="23"/>
          <ac:spMkLst>
            <pc:docMk/>
            <pc:sldMk cId="3799961499" sldId="287"/>
            <ac:spMk id="3" creationId="{9DB54AEC-ED1B-FAD7-EFE1-62A50F9DCDFB}"/>
          </ac:spMkLst>
        </pc:spChg>
        <pc:spChg chg="add mod">
          <ac:chgData name="Esteban Castro Castaño" userId="S::ecastroc1@eafit.edu.co::f2b080c6-5265-4e05-b038-b5986351729e" providerId="AD" clId="Web-{96D19130-C740-CBA7-C07D-AD53B41D2803}" dt="2023-06-08T04:03:04.465" v="66" actId="1076"/>
          <ac:spMkLst>
            <pc:docMk/>
            <pc:sldMk cId="3799961499" sldId="287"/>
            <ac:spMk id="7" creationId="{1A816C4F-57E8-D0FC-909C-9AB235E419AC}"/>
          </ac:spMkLst>
        </pc:spChg>
        <pc:spChg chg="mod">
          <ac:chgData name="Esteban Castro Castaño" userId="S::ecastroc1@eafit.edu.co::f2b080c6-5265-4e05-b038-b5986351729e" providerId="AD" clId="Web-{96D19130-C740-CBA7-C07D-AD53B41D2803}" dt="2023-06-08T03:55:40.126" v="19" actId="20577"/>
          <ac:spMkLst>
            <pc:docMk/>
            <pc:sldMk cId="3799961499" sldId="287"/>
            <ac:spMk id="8" creationId="{F54930D9-EED2-121C-3F35-2A46BDFEEDD0}"/>
          </ac:spMkLst>
        </pc:spChg>
        <pc:spChg chg="del mod">
          <ac:chgData name="Esteban Castro Castaño" userId="S::ecastroc1@eafit.edu.co::f2b080c6-5265-4e05-b038-b5986351729e" providerId="AD" clId="Web-{96D19130-C740-CBA7-C07D-AD53B41D2803}" dt="2023-06-08T03:55:37.204" v="17"/>
          <ac:spMkLst>
            <pc:docMk/>
            <pc:sldMk cId="3799961499" sldId="287"/>
            <ac:spMk id="16" creationId="{EA445BF7-7FB2-7FF6-3189-3C612204B2C5}"/>
          </ac:spMkLst>
        </pc:spChg>
        <pc:spChg chg="mod">
          <ac:chgData name="Esteban Castro Castaño" userId="S::ecastroc1@eafit.edu.co::f2b080c6-5265-4e05-b038-b5986351729e" providerId="AD" clId="Web-{96D19130-C740-CBA7-C07D-AD53B41D2803}" dt="2023-06-08T04:03:12.199" v="67" actId="1076"/>
          <ac:spMkLst>
            <pc:docMk/>
            <pc:sldMk cId="3799961499" sldId="287"/>
            <ac:spMk id="18" creationId="{76F036FC-4FE9-956E-4091-E21B6763F48B}"/>
          </ac:spMkLst>
        </pc:spChg>
        <pc:spChg chg="mod">
          <ac:chgData name="Esteban Castro Castaño" userId="S::ecastroc1@eafit.edu.co::f2b080c6-5265-4e05-b038-b5986351729e" providerId="AD" clId="Web-{96D19130-C740-CBA7-C07D-AD53B41D2803}" dt="2023-06-08T03:55:11.156" v="9" actId="1076"/>
          <ac:spMkLst>
            <pc:docMk/>
            <pc:sldMk cId="3799961499" sldId="287"/>
            <ac:spMk id="24" creationId="{71700FB3-E371-C93C-DDC9-A302161F2314}"/>
          </ac:spMkLst>
        </pc:spChg>
        <pc:picChg chg="mod">
          <ac:chgData name="Esteban Castro Castaño" userId="S::ecastroc1@eafit.edu.co::f2b080c6-5265-4e05-b038-b5986351729e" providerId="AD" clId="Web-{96D19130-C740-CBA7-C07D-AD53B41D2803}" dt="2023-06-08T04:02:59.980" v="64" actId="1076"/>
          <ac:picMkLst>
            <pc:docMk/>
            <pc:sldMk cId="3799961499" sldId="287"/>
            <ac:picMk id="12" creationId="{CF4EF83E-EF17-7DFD-5DD6-7AED07CB0406}"/>
          </ac:picMkLst>
        </pc:picChg>
      </pc:sldChg>
    </pc:docChg>
  </pc:docChgLst>
  <pc:docChgLst>
    <pc:chgData name="Esteban Castro Castaño" userId="S::ecastroc1@eafit.edu.co::f2b080c6-5265-4e05-b038-b5986351729e" providerId="AD" clId="Web-{AEE2558E-A704-77B1-390B-8624E3AE45D7}"/>
    <pc:docChg chg="modSld">
      <pc:chgData name="Esteban Castro Castaño" userId="S::ecastroc1@eafit.edu.co::f2b080c6-5265-4e05-b038-b5986351729e" providerId="AD" clId="Web-{AEE2558E-A704-77B1-390B-8624E3AE45D7}" dt="2023-06-08T00:35:29.135" v="1"/>
      <pc:docMkLst>
        <pc:docMk/>
      </pc:docMkLst>
      <pc:sldChg chg="addSp modSp">
        <pc:chgData name="Esteban Castro Castaño" userId="S::ecastroc1@eafit.edu.co::f2b080c6-5265-4e05-b038-b5986351729e" providerId="AD" clId="Web-{AEE2558E-A704-77B1-390B-8624E3AE45D7}" dt="2023-06-08T00:35:29.135" v="1"/>
        <pc:sldMkLst>
          <pc:docMk/>
          <pc:sldMk cId="3799961499" sldId="287"/>
        </pc:sldMkLst>
        <pc:spChg chg="add mod">
          <ac:chgData name="Esteban Castro Castaño" userId="S::ecastroc1@eafit.edu.co::f2b080c6-5265-4e05-b038-b5986351729e" providerId="AD" clId="Web-{AEE2558E-A704-77B1-390B-8624E3AE45D7}" dt="2023-06-08T00:35:29.135" v="1"/>
          <ac:spMkLst>
            <pc:docMk/>
            <pc:sldMk cId="3799961499" sldId="287"/>
            <ac:spMk id="2" creationId="{8183B81D-EACF-3EBD-097D-4DD149A6EA34}"/>
          </ac:spMkLst>
        </pc:spChg>
      </pc:sldChg>
    </pc:docChg>
  </pc:docChgLst>
  <pc:docChgLst>
    <pc:chgData name="Esteban Castro Castaño" userId="S::ecastroc1@eafit.edu.co::f2b080c6-5265-4e05-b038-b5986351729e" providerId="AD" clId="Web-{12DFF4DB-2482-A759-EF01-2EF0E0484090}"/>
    <pc:docChg chg="modSld">
      <pc:chgData name="Esteban Castro Castaño" userId="S::ecastroc1@eafit.edu.co::f2b080c6-5265-4e05-b038-b5986351729e" providerId="AD" clId="Web-{12DFF4DB-2482-A759-EF01-2EF0E0484090}" dt="2023-06-06T03:34:33.080" v="5"/>
      <pc:docMkLst>
        <pc:docMk/>
      </pc:docMkLst>
      <pc:sldChg chg="modSp">
        <pc:chgData name="Esteban Castro Castaño" userId="S::ecastroc1@eafit.edu.co::f2b080c6-5265-4e05-b038-b5986351729e" providerId="AD" clId="Web-{12DFF4DB-2482-A759-EF01-2EF0E0484090}" dt="2023-06-06T03:34:33.080" v="5"/>
        <pc:sldMkLst>
          <pc:docMk/>
          <pc:sldMk cId="3119162232" sldId="283"/>
        </pc:sldMkLst>
        <pc:spChg chg="mod">
          <ac:chgData name="Esteban Castro Castaño" userId="S::ecastroc1@eafit.edu.co::f2b080c6-5265-4e05-b038-b5986351729e" providerId="AD" clId="Web-{12DFF4DB-2482-A759-EF01-2EF0E0484090}" dt="2023-06-06T03:34:18.251" v="1"/>
          <ac:spMkLst>
            <pc:docMk/>
            <pc:sldMk cId="3119162232" sldId="283"/>
            <ac:spMk id="26" creationId="{DD3940AA-1369-6039-2E77-DDF62A8B713F}"/>
          </ac:spMkLst>
        </pc:spChg>
        <pc:spChg chg="mod">
          <ac:chgData name="Esteban Castro Castaño" userId="S::ecastroc1@eafit.edu.co::f2b080c6-5265-4e05-b038-b5986351729e" providerId="AD" clId="Web-{12DFF4DB-2482-A759-EF01-2EF0E0484090}" dt="2023-06-06T03:34:24.579" v="2"/>
          <ac:spMkLst>
            <pc:docMk/>
            <pc:sldMk cId="3119162232" sldId="283"/>
            <ac:spMk id="43" creationId="{DD1AD897-E0B0-1F0E-AA40-AEE892A1C902}"/>
          </ac:spMkLst>
        </pc:spChg>
        <pc:spChg chg="mod">
          <ac:chgData name="Esteban Castro Castaño" userId="S::ecastroc1@eafit.edu.co::f2b080c6-5265-4e05-b038-b5986351729e" providerId="AD" clId="Web-{12DFF4DB-2482-A759-EF01-2EF0E0484090}" dt="2023-06-06T03:34:33.080" v="5"/>
          <ac:spMkLst>
            <pc:docMk/>
            <pc:sldMk cId="3119162232" sldId="283"/>
            <ac:spMk id="44" creationId="{0AEE6E77-13F0-0710-1651-0DEA8241D8DF}"/>
          </ac:spMkLst>
        </pc:spChg>
        <pc:grpChg chg="mod">
          <ac:chgData name="Esteban Castro Castaño" userId="S::ecastroc1@eafit.edu.co::f2b080c6-5265-4e05-b038-b5986351729e" providerId="AD" clId="Web-{12DFF4DB-2482-A759-EF01-2EF0E0484090}" dt="2023-06-06T03:34:15.079" v="0" actId="1076"/>
          <ac:grpSpMkLst>
            <pc:docMk/>
            <pc:sldMk cId="3119162232" sldId="283"/>
            <ac:grpSpMk id="3" creationId="{3F91C25E-4F8F-1721-DEFF-F42A9E72D86F}"/>
          </ac:grpSpMkLst>
        </pc:grpChg>
      </pc:sldChg>
    </pc:docChg>
  </pc:docChgLst>
  <pc:docChgLst>
    <pc:chgData name="Vanessa Osorio Urrea" userId="S::vosoriou@eafit.edu.co::65bc1b68-ca21-414f-a10c-5f1c8ee5aa3c" providerId="AD" clId="Web-{1E769029-7141-3C7D-C3A3-0D4DC7AC2F27}"/>
    <pc:docChg chg="modSld">
      <pc:chgData name="Vanessa Osorio Urrea" userId="S::vosoriou@eafit.edu.co::65bc1b68-ca21-414f-a10c-5f1c8ee5aa3c" providerId="AD" clId="Web-{1E769029-7141-3C7D-C3A3-0D4DC7AC2F27}" dt="2023-06-04T14:56:17.615" v="1"/>
      <pc:docMkLst>
        <pc:docMk/>
      </pc:docMkLst>
      <pc:sldChg chg="mod modShow">
        <pc:chgData name="Vanessa Osorio Urrea" userId="S::vosoriou@eafit.edu.co::65bc1b68-ca21-414f-a10c-5f1c8ee5aa3c" providerId="AD" clId="Web-{1E769029-7141-3C7D-C3A3-0D4DC7AC2F27}" dt="2023-06-04T14:56:13.599" v="0"/>
        <pc:sldMkLst>
          <pc:docMk/>
          <pc:sldMk cId="1275080224" sldId="271"/>
        </pc:sldMkLst>
      </pc:sldChg>
      <pc:sldChg chg="mod modShow">
        <pc:chgData name="Vanessa Osorio Urrea" userId="S::vosoriou@eafit.edu.co::65bc1b68-ca21-414f-a10c-5f1c8ee5aa3c" providerId="AD" clId="Web-{1E769029-7141-3C7D-C3A3-0D4DC7AC2F27}" dt="2023-06-04T14:56:17.615" v="1"/>
        <pc:sldMkLst>
          <pc:docMk/>
          <pc:sldMk cId="2642681684" sldId="272"/>
        </pc:sldMkLst>
      </pc:sldChg>
    </pc:docChg>
  </pc:docChgLst>
  <pc:docChgLst>
    <pc:chgData name="Esteban Castro Castaño" userId="S::ecastroc1@eafit.edu.co::f2b080c6-5265-4e05-b038-b5986351729e" providerId="AD" clId="Web-{4A291819-55ED-0DE5-6530-70CBA45643B3}"/>
    <pc:docChg chg="modSld">
      <pc:chgData name="Esteban Castro Castaño" userId="S::ecastroc1@eafit.edu.co::f2b080c6-5265-4e05-b038-b5986351729e" providerId="AD" clId="Web-{4A291819-55ED-0DE5-6530-70CBA45643B3}" dt="2023-06-06T01:48:54.458" v="15" actId="1076"/>
      <pc:docMkLst>
        <pc:docMk/>
      </pc:docMkLst>
      <pc:sldChg chg="addSp delSp modSp">
        <pc:chgData name="Esteban Castro Castaño" userId="S::ecastroc1@eafit.edu.co::f2b080c6-5265-4e05-b038-b5986351729e" providerId="AD" clId="Web-{4A291819-55ED-0DE5-6530-70CBA45643B3}" dt="2023-06-06T01:48:54.458" v="15" actId="1076"/>
        <pc:sldMkLst>
          <pc:docMk/>
          <pc:sldMk cId="3789794206" sldId="284"/>
        </pc:sldMkLst>
        <pc:picChg chg="mod">
          <ac:chgData name="Esteban Castro Castaño" userId="S::ecastroc1@eafit.edu.co::f2b080c6-5265-4e05-b038-b5986351729e" providerId="AD" clId="Web-{4A291819-55ED-0DE5-6530-70CBA45643B3}" dt="2023-06-06T01:38:05.318" v="7" actId="1076"/>
          <ac:picMkLst>
            <pc:docMk/>
            <pc:sldMk cId="3789794206" sldId="284"/>
            <ac:picMk id="2" creationId="{205A9740-F524-E940-F9E9-C5E32B304FCC}"/>
          </ac:picMkLst>
        </pc:picChg>
        <pc:picChg chg="add del mod">
          <ac:chgData name="Esteban Castro Castaño" userId="S::ecastroc1@eafit.edu.co::f2b080c6-5265-4e05-b038-b5986351729e" providerId="AD" clId="Web-{4A291819-55ED-0DE5-6530-70CBA45643B3}" dt="2023-06-06T01:37:58.286" v="2"/>
          <ac:picMkLst>
            <pc:docMk/>
            <pc:sldMk cId="3789794206" sldId="284"/>
            <ac:picMk id="3" creationId="{431159B0-3AEC-C394-0FE2-D95F99D13A51}"/>
          </ac:picMkLst>
        </pc:picChg>
        <pc:picChg chg="del">
          <ac:chgData name="Esteban Castro Castaño" userId="S::ecastroc1@eafit.edu.co::f2b080c6-5265-4e05-b038-b5986351729e" providerId="AD" clId="Web-{4A291819-55ED-0DE5-6530-70CBA45643B3}" dt="2023-06-06T01:48:49.114" v="11"/>
          <ac:picMkLst>
            <pc:docMk/>
            <pc:sldMk cId="3789794206" sldId="284"/>
            <ac:picMk id="6" creationId="{01565095-3205-AB98-3DE7-3C2DF2975266}"/>
          </ac:picMkLst>
        </pc:picChg>
        <pc:picChg chg="add mod">
          <ac:chgData name="Esteban Castro Castaño" userId="S::ecastroc1@eafit.edu.co::f2b080c6-5265-4e05-b038-b5986351729e" providerId="AD" clId="Web-{4A291819-55ED-0DE5-6530-70CBA45643B3}" dt="2023-06-06T01:38:10.161" v="10" actId="1076"/>
          <ac:picMkLst>
            <pc:docMk/>
            <pc:sldMk cId="3789794206" sldId="284"/>
            <ac:picMk id="7" creationId="{AEDE213B-7E6F-7055-40C9-DD9166E85B93}"/>
          </ac:picMkLst>
        </pc:picChg>
        <pc:picChg chg="add mod">
          <ac:chgData name="Esteban Castro Castaño" userId="S::ecastroc1@eafit.edu.co::f2b080c6-5265-4e05-b038-b5986351729e" providerId="AD" clId="Web-{4A291819-55ED-0DE5-6530-70CBA45643B3}" dt="2023-06-06T01:48:54.458" v="15" actId="1076"/>
          <ac:picMkLst>
            <pc:docMk/>
            <pc:sldMk cId="3789794206" sldId="284"/>
            <ac:picMk id="8" creationId="{CCA089DC-F15A-87EB-90A5-C4D3813BA29E}"/>
          </ac:picMkLst>
        </pc:picChg>
      </pc:sldChg>
    </pc:docChg>
  </pc:docChgLst>
  <pc:docChgLst>
    <pc:chgData name="Esteban Castro Castaño" userId="S::ecastroc1@eafit.edu.co::f2b080c6-5265-4e05-b038-b5986351729e" providerId="AD" clId="Web-{9EBCD40B-B209-F936-93F0-8C0E1D5994EA}"/>
    <pc:docChg chg="modSld">
      <pc:chgData name="Esteban Castro Castaño" userId="S::ecastroc1@eafit.edu.co::f2b080c6-5265-4e05-b038-b5986351729e" providerId="AD" clId="Web-{9EBCD40B-B209-F936-93F0-8C0E1D5994EA}" dt="2023-06-04T22:57:13.138" v="13"/>
      <pc:docMkLst>
        <pc:docMk/>
      </pc:docMkLst>
      <pc:sldChg chg="modSp">
        <pc:chgData name="Esteban Castro Castaño" userId="S::ecastroc1@eafit.edu.co::f2b080c6-5265-4e05-b038-b5986351729e" providerId="AD" clId="Web-{9EBCD40B-B209-F936-93F0-8C0E1D5994EA}" dt="2023-06-04T22:57:13.138" v="13"/>
        <pc:sldMkLst>
          <pc:docMk/>
          <pc:sldMk cId="724981107" sldId="270"/>
        </pc:sldMkLst>
        <pc:spChg chg="mod">
          <ac:chgData name="Esteban Castro Castaño" userId="S::ecastroc1@eafit.edu.co::f2b080c6-5265-4e05-b038-b5986351729e" providerId="AD" clId="Web-{9EBCD40B-B209-F936-93F0-8C0E1D5994EA}" dt="2023-06-04T22:53:57.537" v="10" actId="20577"/>
          <ac:spMkLst>
            <pc:docMk/>
            <pc:sldMk cId="724981107" sldId="270"/>
            <ac:spMk id="2" creationId="{38E3CCA7-5C57-5A9E-21E3-CC5EA6457AF8}"/>
          </ac:spMkLst>
        </pc:spChg>
        <pc:graphicFrameChg chg="mod modGraphic">
          <ac:chgData name="Esteban Castro Castaño" userId="S::ecastroc1@eafit.edu.co::f2b080c6-5265-4e05-b038-b5986351729e" providerId="AD" clId="Web-{9EBCD40B-B209-F936-93F0-8C0E1D5994EA}" dt="2023-06-04T22:57:13.138" v="13"/>
          <ac:graphicFrameMkLst>
            <pc:docMk/>
            <pc:sldMk cId="724981107" sldId="270"/>
            <ac:graphicFrameMk id="20" creationId="{04C9942D-D64C-0977-D078-B8D0B2E552BC}"/>
          </ac:graphicFrameMkLst>
        </pc:graphicFrameChg>
        <pc:picChg chg="mod">
          <ac:chgData name="Esteban Castro Castaño" userId="S::ecastroc1@eafit.edu.co::f2b080c6-5265-4e05-b038-b5986351729e" providerId="AD" clId="Web-{9EBCD40B-B209-F936-93F0-8C0E1D5994EA}" dt="2023-06-04T22:57:04.825" v="12" actId="14100"/>
          <ac:picMkLst>
            <pc:docMk/>
            <pc:sldMk cId="724981107" sldId="270"/>
            <ac:picMk id="26" creationId="{FE7E373A-1E98-35C0-3837-47E923FD19C3}"/>
          </ac:picMkLst>
        </pc:picChg>
      </pc:sldChg>
    </pc:docChg>
  </pc:docChgLst>
  <pc:docChgLst>
    <pc:chgData name="Andres Mauricio Cano Campiño" userId="S::amcanoc@eafit.edu.co::86df15cf-8fb3-4378-b370-c0ebf347d598" providerId="AD" clId="Web-{E782374E-4C4F-48D2-20B1-96C8B1832991}"/>
    <pc:docChg chg="modSld">
      <pc:chgData name="Andres Mauricio Cano Campiño" userId="S::amcanoc@eafit.edu.co::86df15cf-8fb3-4378-b370-c0ebf347d598" providerId="AD" clId="Web-{E782374E-4C4F-48D2-20B1-96C8B1832991}" dt="2023-06-07T03:56:33.524" v="7"/>
      <pc:docMkLst>
        <pc:docMk/>
      </pc:docMkLst>
      <pc:sldChg chg="delSp modSp">
        <pc:chgData name="Andres Mauricio Cano Campiño" userId="S::amcanoc@eafit.edu.co::86df15cf-8fb3-4378-b370-c0ebf347d598" providerId="AD" clId="Web-{E782374E-4C4F-48D2-20B1-96C8B1832991}" dt="2023-06-07T03:56:33.524" v="7"/>
        <pc:sldMkLst>
          <pc:docMk/>
          <pc:sldMk cId="1738722776" sldId="267"/>
        </pc:sldMkLst>
        <pc:spChg chg="mod">
          <ac:chgData name="Andres Mauricio Cano Campiño" userId="S::amcanoc@eafit.edu.co::86df15cf-8fb3-4378-b370-c0ebf347d598" providerId="AD" clId="Web-{E782374E-4C4F-48D2-20B1-96C8B1832991}" dt="2023-06-07T03:55:52.507" v="2" actId="1076"/>
          <ac:spMkLst>
            <pc:docMk/>
            <pc:sldMk cId="1738722776" sldId="267"/>
            <ac:spMk id="6" creationId="{EDE981DA-64F5-C543-90E1-1A259AB8B233}"/>
          </ac:spMkLst>
        </pc:spChg>
        <pc:picChg chg="mod ord">
          <ac:chgData name="Andres Mauricio Cano Campiño" userId="S::amcanoc@eafit.edu.co::86df15cf-8fb3-4378-b370-c0ebf347d598" providerId="AD" clId="Web-{E782374E-4C4F-48D2-20B1-96C8B1832991}" dt="2023-06-07T03:56:30.696" v="6" actId="1076"/>
          <ac:picMkLst>
            <pc:docMk/>
            <pc:sldMk cId="1738722776" sldId="267"/>
            <ac:picMk id="3" creationId="{CEAB321C-FCEB-D541-AB90-E22ACECC0398}"/>
          </ac:picMkLst>
        </pc:picChg>
        <pc:cxnChg chg="del mod">
          <ac:chgData name="Andres Mauricio Cano Campiño" userId="S::amcanoc@eafit.edu.co::86df15cf-8fb3-4378-b370-c0ebf347d598" providerId="AD" clId="Web-{E782374E-4C4F-48D2-20B1-96C8B1832991}" dt="2023-06-07T03:56:33.524" v="7"/>
          <ac:cxnSpMkLst>
            <pc:docMk/>
            <pc:sldMk cId="1738722776" sldId="267"/>
            <ac:cxnSpMk id="8" creationId="{7A954904-1E5D-B24B-9517-DE6776DD877E}"/>
          </ac:cxnSpMkLst>
        </pc:cxnChg>
        <pc:cxnChg chg="mod">
          <ac:chgData name="Andres Mauricio Cano Campiño" userId="S::amcanoc@eafit.edu.co::86df15cf-8fb3-4378-b370-c0ebf347d598" providerId="AD" clId="Web-{E782374E-4C4F-48D2-20B1-96C8B1832991}" dt="2023-06-07T03:56:30.696" v="6" actId="1076"/>
          <ac:cxnSpMkLst>
            <pc:docMk/>
            <pc:sldMk cId="1738722776" sldId="267"/>
            <ac:cxnSpMk id="9" creationId="{83C659A7-6DFC-DF48-A01B-FA0C4CB62AEE}"/>
          </ac:cxnSpMkLst>
        </pc:cxnChg>
        <pc:cxnChg chg="del mod">
          <ac:chgData name="Andres Mauricio Cano Campiño" userId="S::amcanoc@eafit.edu.co::86df15cf-8fb3-4378-b370-c0ebf347d598" providerId="AD" clId="Web-{E782374E-4C4F-48D2-20B1-96C8B1832991}" dt="2023-06-07T03:56:25.805" v="5"/>
          <ac:cxnSpMkLst>
            <pc:docMk/>
            <pc:sldMk cId="1738722776" sldId="267"/>
            <ac:cxnSpMk id="10" creationId="{4AE9DF22-9024-7C4E-AD4B-A5F0A0520F9A}"/>
          </ac:cxnSpMkLst>
        </pc:cxnChg>
      </pc:sldChg>
    </pc:docChg>
  </pc:docChgLst>
  <pc:docChgLst>
    <pc:chgData name="Esteban Castro Castaño" userId="S::ecastroc1@eafit.edu.co::f2b080c6-5265-4e05-b038-b5986351729e" providerId="AD" clId="Web-{BFC17DEA-CE1F-61DE-1A31-918D9D3A0558}"/>
    <pc:docChg chg="modSld">
      <pc:chgData name="Esteban Castro Castaño" userId="S::ecastroc1@eafit.edu.co::f2b080c6-5265-4e05-b038-b5986351729e" providerId="AD" clId="Web-{BFC17DEA-CE1F-61DE-1A31-918D9D3A0558}" dt="2023-06-06T02:58:47.344" v="74"/>
      <pc:docMkLst>
        <pc:docMk/>
      </pc:docMkLst>
      <pc:sldChg chg="modSp">
        <pc:chgData name="Esteban Castro Castaño" userId="S::ecastroc1@eafit.edu.co::f2b080c6-5265-4e05-b038-b5986351729e" providerId="AD" clId="Web-{BFC17DEA-CE1F-61DE-1A31-918D9D3A0558}" dt="2023-06-06T02:58:47.344" v="74"/>
        <pc:sldMkLst>
          <pc:docMk/>
          <pc:sldMk cId="3119162232" sldId="283"/>
        </pc:sldMkLst>
        <pc:spChg chg="mod">
          <ac:chgData name="Esteban Castro Castaño" userId="S::ecastroc1@eafit.edu.co::f2b080c6-5265-4e05-b038-b5986351729e" providerId="AD" clId="Web-{BFC17DEA-CE1F-61DE-1A31-918D9D3A0558}" dt="2023-06-06T02:57:21.373" v="59" actId="20577"/>
          <ac:spMkLst>
            <pc:docMk/>
            <pc:sldMk cId="3119162232" sldId="283"/>
            <ac:spMk id="26" creationId="{DD3940AA-1369-6039-2E77-DDF62A8B713F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33.984" v="72" actId="20577"/>
          <ac:spMkLst>
            <pc:docMk/>
            <pc:sldMk cId="3119162232" sldId="283"/>
            <ac:spMk id="27" creationId="{FC0D69E4-7940-49F3-FA94-3B6B1DBC8659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10.692" v="2" actId="20577"/>
          <ac:spMkLst>
            <pc:docMk/>
            <pc:sldMk cId="3119162232" sldId="283"/>
            <ac:spMk id="31" creationId="{9B2296D5-84A5-78F9-AB1B-B933D14C677E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19.161" v="4" actId="20577"/>
          <ac:spMkLst>
            <pc:docMk/>
            <pc:sldMk cId="3119162232" sldId="283"/>
            <ac:spMk id="32" creationId="{E9A20EF4-60BE-EEBC-B615-037B965EAF0E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23.677" v="7" actId="20577"/>
          <ac:spMkLst>
            <pc:docMk/>
            <pc:sldMk cId="3119162232" sldId="283"/>
            <ac:spMk id="33" creationId="{1B3FFA93-913F-7B4E-CBAF-96BC018CF2AB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27.505" v="11" actId="20577"/>
          <ac:spMkLst>
            <pc:docMk/>
            <pc:sldMk cId="3119162232" sldId="283"/>
            <ac:spMk id="34" creationId="{4F9110EB-B528-4368-7B1E-08F537816A5C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31.724" v="14" actId="20577"/>
          <ac:spMkLst>
            <pc:docMk/>
            <pc:sldMk cId="3119162232" sldId="283"/>
            <ac:spMk id="35" creationId="{F5D6932D-B8CE-4131-646D-12AC2922325D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7:46.248" v="62"/>
          <ac:spMkLst>
            <pc:docMk/>
            <pc:sldMk cId="3119162232" sldId="283"/>
            <ac:spMk id="43" creationId="{DD1AD897-E0B0-1F0E-AA40-AEE892A1C902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7:53.639" v="64"/>
          <ac:spMkLst>
            <pc:docMk/>
            <pc:sldMk cId="3119162232" sldId="283"/>
            <ac:spMk id="44" creationId="{0AEE6E77-13F0-0710-1651-0DEA8241D8DF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7:59.108" v="65"/>
          <ac:spMkLst>
            <pc:docMk/>
            <pc:sldMk cId="3119162232" sldId="283"/>
            <ac:spMk id="45" creationId="{B808976B-5020-411F-9DFB-F8DEF5F19441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06.280" v="66"/>
          <ac:spMkLst>
            <pc:docMk/>
            <pc:sldMk cId="3119162232" sldId="283"/>
            <ac:spMk id="46" creationId="{E58ED844-C4F6-DED3-63B2-869BD70D9354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13.030" v="68"/>
          <ac:spMkLst>
            <pc:docMk/>
            <pc:sldMk cId="3119162232" sldId="283"/>
            <ac:spMk id="47" creationId="{2298896E-AE43-5D88-E92D-2EBA75498DAF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16.359" v="69"/>
          <ac:spMkLst>
            <pc:docMk/>
            <pc:sldMk cId="3119162232" sldId="283"/>
            <ac:spMk id="48" creationId="{EF35A89A-ACA0-D3E5-0A67-D14ACC29A413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37.515" v="73"/>
          <ac:spMkLst>
            <pc:docMk/>
            <pc:sldMk cId="3119162232" sldId="283"/>
            <ac:spMk id="49" creationId="{2D9756D1-260D-CE30-5984-B460F4D8FEDC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47.344" v="74"/>
          <ac:spMkLst>
            <pc:docMk/>
            <pc:sldMk cId="3119162232" sldId="283"/>
            <ac:spMk id="50" creationId="{F5528F9D-39F8-BD7F-E0C2-A19E5F0DB0CC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2:42.318" v="17" actId="20577"/>
          <ac:spMkLst>
            <pc:docMk/>
            <pc:sldMk cId="3119162232" sldId="283"/>
            <ac:spMk id="59" creationId="{CA093DE1-97FB-64E2-4E95-EF2E80EC2B8D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8:22.156" v="70"/>
          <ac:spMkLst>
            <pc:docMk/>
            <pc:sldMk cId="3119162232" sldId="283"/>
            <ac:spMk id="61" creationId="{B85256C9-2EE4-2E24-5A1E-15B005D3133A}"/>
          </ac:spMkLst>
        </pc:spChg>
        <pc:spChg chg="mod">
          <ac:chgData name="Esteban Castro Castaño" userId="S::ecastroc1@eafit.edu.co::f2b080c6-5265-4e05-b038-b5986351729e" providerId="AD" clId="Web-{BFC17DEA-CE1F-61DE-1A31-918D9D3A0558}" dt="2023-06-06T02:56:46.622" v="55" actId="1076"/>
          <ac:spMkLst>
            <pc:docMk/>
            <pc:sldMk cId="3119162232" sldId="283"/>
            <ac:spMk id="63" creationId="{FE23E489-0B1E-D363-B416-0C11A6A68B5B}"/>
          </ac:spMkLst>
        </pc:spChg>
        <pc:grpChg chg="mod">
          <ac:chgData name="Esteban Castro Castaño" userId="S::ecastroc1@eafit.edu.co::f2b080c6-5265-4e05-b038-b5986351729e" providerId="AD" clId="Web-{BFC17DEA-CE1F-61DE-1A31-918D9D3A0558}" dt="2023-06-06T02:54:42.322" v="48" actId="1076"/>
          <ac:grpSpMkLst>
            <pc:docMk/>
            <pc:sldMk cId="3119162232" sldId="283"/>
            <ac:grpSpMk id="3" creationId="{3F91C25E-4F8F-1721-DEFF-F42A9E72D86F}"/>
          </ac:grpSpMkLst>
        </pc:grpChg>
      </pc:sldChg>
      <pc:sldChg chg="addSp modSp">
        <pc:chgData name="Esteban Castro Castaño" userId="S::ecastroc1@eafit.edu.co::f2b080c6-5265-4e05-b038-b5986351729e" providerId="AD" clId="Web-{BFC17DEA-CE1F-61DE-1A31-918D9D3A0558}" dt="2023-06-06T02:56:07.293" v="54" actId="1076"/>
        <pc:sldMkLst>
          <pc:docMk/>
          <pc:sldMk cId="3789794206" sldId="284"/>
        </pc:sldMkLst>
        <pc:spChg chg="add mod">
          <ac:chgData name="Esteban Castro Castaño" userId="S::ecastroc1@eafit.edu.co::f2b080c6-5265-4e05-b038-b5986351729e" providerId="AD" clId="Web-{BFC17DEA-CE1F-61DE-1A31-918D9D3A0558}" dt="2023-06-06T02:56:07.293" v="54" actId="1076"/>
          <ac:spMkLst>
            <pc:docMk/>
            <pc:sldMk cId="3789794206" sldId="284"/>
            <ac:spMk id="3" creationId="{7CC832C6-7727-CF9A-16CA-2CEDBFF6976F}"/>
          </ac:spMkLst>
        </pc:spChg>
      </pc:sldChg>
    </pc:docChg>
  </pc:docChgLst>
  <pc:docChgLst>
    <pc:chgData name="Esteban Castro Castaño" userId="S::ecastroc1@eafit.edu.co::f2b080c6-5265-4e05-b038-b5986351729e" providerId="AD" clId="Web-{756D18EA-2825-0319-7427-5D0D391D9FA3}"/>
    <pc:docChg chg="modSld">
      <pc:chgData name="Esteban Castro Castaño" userId="S::ecastroc1@eafit.edu.co::f2b080c6-5265-4e05-b038-b5986351729e" providerId="AD" clId="Web-{756D18EA-2825-0319-7427-5D0D391D9FA3}" dt="2023-06-04T00:56:02.320" v="5"/>
      <pc:docMkLst>
        <pc:docMk/>
      </pc:docMkLst>
      <pc:sldChg chg="addSp delSp modSp">
        <pc:chgData name="Esteban Castro Castaño" userId="S::ecastroc1@eafit.edu.co::f2b080c6-5265-4e05-b038-b5986351729e" providerId="AD" clId="Web-{756D18EA-2825-0319-7427-5D0D391D9FA3}" dt="2023-06-04T00:56:02.320" v="5"/>
        <pc:sldMkLst>
          <pc:docMk/>
          <pc:sldMk cId="724981107" sldId="270"/>
        </pc:sldMkLst>
        <pc:spChg chg="mod">
          <ac:chgData name="Esteban Castro Castaño" userId="S::ecastroc1@eafit.edu.co::f2b080c6-5265-4e05-b038-b5986351729e" providerId="AD" clId="Web-{756D18EA-2825-0319-7427-5D0D391D9FA3}" dt="2023-06-04T00:55:38.867" v="0" actId="1076"/>
          <ac:spMkLst>
            <pc:docMk/>
            <pc:sldMk cId="724981107" sldId="270"/>
            <ac:spMk id="27" creationId="{0BFEBD94-0034-15AA-802B-6B0ECCFA24E9}"/>
          </ac:spMkLst>
        </pc:spChg>
        <pc:picChg chg="add del mod">
          <ac:chgData name="Esteban Castro Castaño" userId="S::ecastroc1@eafit.edu.co::f2b080c6-5265-4e05-b038-b5986351729e" providerId="AD" clId="Web-{756D18EA-2825-0319-7427-5D0D391D9FA3}" dt="2023-06-04T00:55:49.023" v="2"/>
          <ac:picMkLst>
            <pc:docMk/>
            <pc:sldMk cId="724981107" sldId="270"/>
            <ac:picMk id="2" creationId="{A66E9B49-FC11-58AC-EAE8-F27E209BD5D7}"/>
          </ac:picMkLst>
        </pc:picChg>
        <pc:picChg chg="add del mod">
          <ac:chgData name="Esteban Castro Castaño" userId="S::ecastroc1@eafit.edu.co::f2b080c6-5265-4e05-b038-b5986351729e" providerId="AD" clId="Web-{756D18EA-2825-0319-7427-5D0D391D9FA3}" dt="2023-06-04T00:56:02.320" v="5"/>
          <ac:picMkLst>
            <pc:docMk/>
            <pc:sldMk cId="724981107" sldId="270"/>
            <ac:picMk id="3" creationId="{6115B708-BBFD-E42C-836C-82F3D44D7BD4}"/>
          </ac:picMkLst>
        </pc:picChg>
      </pc:sldChg>
    </pc:docChg>
  </pc:docChgLst>
  <pc:docChgLst>
    <pc:chgData name="Juan David Gallego Montoya" userId="S::jgalle28@eafit.edu.co::bfd6a347-18e2-4e29-8a72-99e55196c936" providerId="AD" clId="Web-{8BF7924F-6661-4481-B3B4-F08BBC2E9865}"/>
    <pc:docChg chg="modSld">
      <pc:chgData name="Juan David Gallego Montoya" userId="S::jgalle28@eafit.edu.co::bfd6a347-18e2-4e29-8a72-99e55196c936" providerId="AD" clId="Web-{8BF7924F-6661-4481-B3B4-F08BBC2E9865}" dt="2023-06-08T05:21:46.437" v="844"/>
      <pc:docMkLst>
        <pc:docMk/>
      </pc:docMkLst>
      <pc:sldChg chg="addSp modSp">
        <pc:chgData name="Juan David Gallego Montoya" userId="S::jgalle28@eafit.edu.co::bfd6a347-18e2-4e29-8a72-99e55196c936" providerId="AD" clId="Web-{8BF7924F-6661-4481-B3B4-F08BBC2E9865}" dt="2023-06-08T04:59:22.046" v="448" actId="1076"/>
        <pc:sldMkLst>
          <pc:docMk/>
          <pc:sldMk cId="1782628815" sldId="280"/>
        </pc:sldMkLst>
        <pc:spChg chg="mod">
          <ac:chgData name="Juan David Gallego Montoya" userId="S::jgalle28@eafit.edu.co::bfd6a347-18e2-4e29-8a72-99e55196c936" providerId="AD" clId="Web-{8BF7924F-6661-4481-B3B4-F08BBC2E9865}" dt="2023-06-08T04:53:42.117" v="217" actId="20577"/>
          <ac:spMkLst>
            <pc:docMk/>
            <pc:sldMk cId="1782628815" sldId="280"/>
            <ac:spMk id="2" creationId="{5AC75605-9622-96BF-647C-A5A61A174926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45:15.652" v="16" actId="1076"/>
          <ac:spMkLst>
            <pc:docMk/>
            <pc:sldMk cId="1782628815" sldId="280"/>
            <ac:spMk id="3" creationId="{A9144DD6-1493-CAD4-EB44-10AAE6CB8948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45:15.667" v="18" actId="1076"/>
          <ac:spMkLst>
            <pc:docMk/>
            <pc:sldMk cId="1782628815" sldId="280"/>
            <ac:spMk id="5" creationId="{9B3C6D5C-4808-97F7-FC0B-F842695B560C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45:15.667" v="17" actId="1076"/>
          <ac:spMkLst>
            <pc:docMk/>
            <pc:sldMk cId="1782628815" sldId="280"/>
            <ac:spMk id="7" creationId="{26EF5DEE-B536-93FA-EE33-96E7FE479D39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9:10.749" v="446" actId="1076"/>
          <ac:spMkLst>
            <pc:docMk/>
            <pc:sldMk cId="1782628815" sldId="280"/>
            <ac:spMk id="8" creationId="{B2C3A676-6B02-4463-4803-EAC899CDBF7D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9:15.234" v="447" actId="1076"/>
          <ac:spMkLst>
            <pc:docMk/>
            <pc:sldMk cId="1782628815" sldId="280"/>
            <ac:spMk id="9" creationId="{48E19FE9-2568-3407-68AB-26E8379E94F2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7:54.279" v="435" actId="1076"/>
          <ac:spMkLst>
            <pc:docMk/>
            <pc:sldMk cId="1782628815" sldId="280"/>
            <ac:spMk id="10" creationId="{DCF273AF-859E-0F2C-81B6-C948D64CFC15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4:58:53.499" v="442" actId="20577"/>
          <ac:spMkLst>
            <pc:docMk/>
            <pc:sldMk cId="1782628815" sldId="280"/>
            <ac:spMk id="11" creationId="{85B57A5D-98C8-7823-BB90-65F04B92FE4B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4:58:53.514" v="443" actId="20577"/>
          <ac:spMkLst>
            <pc:docMk/>
            <pc:sldMk cId="1782628815" sldId="280"/>
            <ac:spMk id="12" creationId="{0AE59792-CEB5-C023-0DFC-CBDBD155A883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9:22.046" v="448" actId="1076"/>
          <ac:spMkLst>
            <pc:docMk/>
            <pc:sldMk cId="1782628815" sldId="280"/>
            <ac:spMk id="14" creationId="{0D341604-9141-A232-E6EB-A32CD4B2347E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9:07.765" v="445" actId="1076"/>
          <ac:spMkLst>
            <pc:docMk/>
            <pc:sldMk cId="1782628815" sldId="280"/>
            <ac:spMk id="15" creationId="{6E9A65FF-3BE0-40D3-9894-4E4098E260F9}"/>
          </ac:spMkLst>
        </pc:spChg>
        <pc:spChg chg="mod">
          <ac:chgData name="Juan David Gallego Montoya" userId="S::jgalle28@eafit.edu.co::bfd6a347-18e2-4e29-8a72-99e55196c936" providerId="AD" clId="Web-{8BF7924F-6661-4481-B3B4-F08BBC2E9865}" dt="2023-06-08T04:57:51.591" v="434" actId="1076"/>
          <ac:spMkLst>
            <pc:docMk/>
            <pc:sldMk cId="1782628815" sldId="280"/>
            <ac:spMk id="16" creationId="{05AEB904-A4E7-E14F-B8B3-C955F081E58D}"/>
          </ac:spMkLst>
        </pc:spChg>
      </pc:sldChg>
      <pc:sldChg chg="addSp delSp modSp">
        <pc:chgData name="Juan David Gallego Montoya" userId="S::jgalle28@eafit.edu.co::bfd6a347-18e2-4e29-8a72-99e55196c936" providerId="AD" clId="Web-{8BF7924F-6661-4481-B3B4-F08BBC2E9865}" dt="2023-06-08T05:21:46.437" v="844"/>
        <pc:sldMkLst>
          <pc:docMk/>
          <pc:sldMk cId="3681734502" sldId="286"/>
        </pc:sldMkLst>
        <pc:spChg chg="add mod">
          <ac:chgData name="Juan David Gallego Montoya" userId="S::jgalle28@eafit.edu.co::bfd6a347-18e2-4e29-8a72-99e55196c936" providerId="AD" clId="Web-{8BF7924F-6661-4481-B3B4-F08BBC2E9865}" dt="2023-06-08T05:20:41.748" v="834" actId="1076"/>
          <ac:spMkLst>
            <pc:docMk/>
            <pc:sldMk cId="3681734502" sldId="286"/>
            <ac:spMk id="7" creationId="{710D32BF-DFDC-36B9-7350-F9C2A2A853AF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41.748" v="835" actId="1076"/>
          <ac:spMkLst>
            <pc:docMk/>
            <pc:sldMk cId="3681734502" sldId="286"/>
            <ac:spMk id="9" creationId="{E17A190B-A0A3-AC4E-1D41-40B186FDA306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41.764" v="836" actId="1076"/>
          <ac:spMkLst>
            <pc:docMk/>
            <pc:sldMk cId="3681734502" sldId="286"/>
            <ac:spMk id="10" creationId="{0E634EF4-FCE2-1F11-EE6E-E7794B74AB61}"/>
          </ac:spMkLst>
        </pc:spChg>
        <pc:spChg chg="add del mod">
          <ac:chgData name="Juan David Gallego Montoya" userId="S::jgalle28@eafit.edu.co::bfd6a347-18e2-4e29-8a72-99e55196c936" providerId="AD" clId="Web-{8BF7924F-6661-4481-B3B4-F08BBC2E9865}" dt="2023-06-08T05:01:36.487" v="489"/>
          <ac:spMkLst>
            <pc:docMk/>
            <pc:sldMk cId="3681734502" sldId="286"/>
            <ac:spMk id="11" creationId="{7E1E9211-9CC7-E9C4-A608-749B3DAB5017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41.779" v="837" actId="1076"/>
          <ac:spMkLst>
            <pc:docMk/>
            <pc:sldMk cId="3681734502" sldId="286"/>
            <ac:spMk id="12" creationId="{3BAA3CA2-3D5C-F8CF-E6F7-B013057EA140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12:58.284" v="726" actId="14100"/>
          <ac:spMkLst>
            <pc:docMk/>
            <pc:sldMk cId="3681734502" sldId="286"/>
            <ac:spMk id="13" creationId="{2DF4545C-0DBB-B1E3-5212-DBEF502A6A33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12:17.455" v="723" actId="14100"/>
          <ac:spMkLst>
            <pc:docMk/>
            <pc:sldMk cId="3681734502" sldId="286"/>
            <ac:spMk id="14" creationId="{5F7B2462-5053-933E-D7FC-D24C64060F66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17:31.150" v="770" actId="20577"/>
          <ac:spMkLst>
            <pc:docMk/>
            <pc:sldMk cId="3681734502" sldId="286"/>
            <ac:spMk id="15" creationId="{CFF1A267-CE31-5FFB-615D-7EFA589149A2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29.857" v="830" actId="1076"/>
          <ac:spMkLst>
            <pc:docMk/>
            <pc:sldMk cId="3681734502" sldId="286"/>
            <ac:spMk id="17" creationId="{6867BB9F-ADFF-3BFC-04D8-9166804C9A13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29.857" v="831" actId="1076"/>
          <ac:spMkLst>
            <pc:docMk/>
            <pc:sldMk cId="3681734502" sldId="286"/>
            <ac:spMk id="19" creationId="{50A0D8D8-DC1C-AF65-86D1-0E2375434E52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1:46.437" v="843"/>
          <ac:spMkLst>
            <pc:docMk/>
            <pc:sldMk cId="3681734502" sldId="286"/>
            <ac:spMk id="21" creationId="{3CBA8028-BA71-DA5C-4374-D501D410A231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0:29.873" v="832" actId="1076"/>
          <ac:spMkLst>
            <pc:docMk/>
            <pc:sldMk cId="3681734502" sldId="286"/>
            <ac:spMk id="23" creationId="{79D68FBD-9151-0CB3-F1EA-3D26565A95A2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1:31.109" v="839" actId="20577"/>
          <ac:spMkLst>
            <pc:docMk/>
            <pc:sldMk cId="3681734502" sldId="286"/>
            <ac:spMk id="25" creationId="{2E551896-59B3-563B-3349-FC488DCE2900}"/>
          </ac:spMkLst>
        </pc:spChg>
        <pc:spChg chg="add mod">
          <ac:chgData name="Juan David Gallego Montoya" userId="S::jgalle28@eafit.edu.co::bfd6a347-18e2-4e29-8a72-99e55196c936" providerId="AD" clId="Web-{8BF7924F-6661-4481-B3B4-F08BBC2E9865}" dt="2023-06-08T05:21:46.437" v="844"/>
          <ac:spMkLst>
            <pc:docMk/>
            <pc:sldMk cId="3681734502" sldId="286"/>
            <ac:spMk id="27" creationId="{6D7033D5-3997-C270-61DB-142C17F14E69}"/>
          </ac:spMkLst>
        </pc:spChg>
        <pc:picChg chg="add del mod">
          <ac:chgData name="Juan David Gallego Montoya" userId="S::jgalle28@eafit.edu.co::bfd6a347-18e2-4e29-8a72-99e55196c936" providerId="AD" clId="Web-{8BF7924F-6661-4481-B3B4-F08BBC2E9865}" dt="2023-06-08T04:43:50.853" v="7"/>
          <ac:picMkLst>
            <pc:docMk/>
            <pc:sldMk cId="3681734502" sldId="286"/>
            <ac:picMk id="2" creationId="{35504CEC-9BDA-5D72-4C77-E82E50C8F5DC}"/>
          </ac:picMkLst>
        </pc:picChg>
        <pc:picChg chg="add mod">
          <ac:chgData name="Juan David Gallego Montoya" userId="S::jgalle28@eafit.edu.co::bfd6a347-18e2-4e29-8a72-99e55196c936" providerId="AD" clId="Web-{8BF7924F-6661-4481-B3B4-F08BBC2E9865}" dt="2023-06-08T05:20:41.733" v="833" actId="1076"/>
          <ac:picMkLst>
            <pc:docMk/>
            <pc:sldMk cId="3681734502" sldId="286"/>
            <ac:picMk id="3" creationId="{FC809875-D1E9-9705-1B5A-9DE0977D1A44}"/>
          </ac:picMkLst>
        </pc:picChg>
      </pc:sldChg>
    </pc:docChg>
  </pc:docChgLst>
  <pc:docChgLst>
    <pc:chgData name="Esteban Castro Castaño" userId="S::ecastroc1@eafit.edu.co::f2b080c6-5265-4e05-b038-b5986351729e" providerId="AD" clId="Web-{24E12DFF-D17E-DF18-0BE8-08DB448D6CBA}"/>
    <pc:docChg chg="modSld">
      <pc:chgData name="Esteban Castro Castaño" userId="S::ecastroc1@eafit.edu.co::f2b080c6-5265-4e05-b038-b5986351729e" providerId="AD" clId="Web-{24E12DFF-D17E-DF18-0BE8-08DB448D6CBA}" dt="2023-06-06T03:32:06.542" v="105" actId="20577"/>
      <pc:docMkLst>
        <pc:docMk/>
      </pc:docMkLst>
      <pc:sldChg chg="modSp">
        <pc:chgData name="Esteban Castro Castaño" userId="S::ecastroc1@eafit.edu.co::f2b080c6-5265-4e05-b038-b5986351729e" providerId="AD" clId="Web-{24E12DFF-D17E-DF18-0BE8-08DB448D6CBA}" dt="2023-06-06T03:32:06.542" v="105" actId="20577"/>
        <pc:sldMkLst>
          <pc:docMk/>
          <pc:sldMk cId="3119162232" sldId="283"/>
        </pc:sldMkLst>
        <pc:spChg chg="mod">
          <ac:chgData name="Esteban Castro Castaño" userId="S::ecastroc1@eafit.edu.co::f2b080c6-5265-4e05-b038-b5986351729e" providerId="AD" clId="Web-{24E12DFF-D17E-DF18-0BE8-08DB448D6CBA}" dt="2023-06-06T03:29:05.443" v="26" actId="20577"/>
          <ac:spMkLst>
            <pc:docMk/>
            <pc:sldMk cId="3119162232" sldId="283"/>
            <ac:spMk id="31" creationId="{9B2296D5-84A5-78F9-AB1B-B933D14C677E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08.880" v="29" actId="20577"/>
          <ac:spMkLst>
            <pc:docMk/>
            <pc:sldMk cId="3119162232" sldId="283"/>
            <ac:spMk id="32" creationId="{E9A20EF4-60BE-EEBC-B615-037B965EAF0E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13.130" v="33" actId="20577"/>
          <ac:spMkLst>
            <pc:docMk/>
            <pc:sldMk cId="3119162232" sldId="283"/>
            <ac:spMk id="33" creationId="{1B3FFA93-913F-7B4E-CBAF-96BC018CF2AB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17.224" v="37" actId="20577"/>
          <ac:spMkLst>
            <pc:docMk/>
            <pc:sldMk cId="3119162232" sldId="283"/>
            <ac:spMk id="34" creationId="{4F9110EB-B528-4368-7B1E-08F537816A5C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20.771" v="38" actId="20577"/>
          <ac:spMkLst>
            <pc:docMk/>
            <pc:sldMk cId="3119162232" sldId="283"/>
            <ac:spMk id="35" creationId="{F5D6932D-B8CE-4131-646D-12AC2922325D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24.318" v="42" actId="20577"/>
          <ac:spMkLst>
            <pc:docMk/>
            <pc:sldMk cId="3119162232" sldId="283"/>
            <ac:spMk id="36" creationId="{D4751746-F78D-A9A6-0C5D-6DF38448F8CE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53.210" v="49" actId="20577"/>
          <ac:spMkLst>
            <pc:docMk/>
            <pc:sldMk cId="3119162232" sldId="283"/>
            <ac:spMk id="37" creationId="{F368283F-F632-B011-3BD8-893896D046E6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58.507" v="53" actId="20577"/>
          <ac:spMkLst>
            <pc:docMk/>
            <pc:sldMk cId="3119162232" sldId="283"/>
            <ac:spMk id="38" creationId="{A6CA62AB-3316-36D2-8D5D-CE8E083E1FE6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10.054" v="55" actId="20577"/>
          <ac:spMkLst>
            <pc:docMk/>
            <pc:sldMk cId="3119162232" sldId="283"/>
            <ac:spMk id="39" creationId="{C034912A-51AE-4184-C6B8-9047F9CE393B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12.132" v="59" actId="20577"/>
          <ac:spMkLst>
            <pc:docMk/>
            <pc:sldMk cId="3119162232" sldId="283"/>
            <ac:spMk id="41" creationId="{238FF9C3-9316-B005-F057-FD207AD6CD02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17.085" v="63" actId="20577"/>
          <ac:spMkLst>
            <pc:docMk/>
            <pc:sldMk cId="3119162232" sldId="283"/>
            <ac:spMk id="42" creationId="{2CFBF83E-49FB-FAE7-0A5E-A0A907850643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43.696" v="70" actId="20577"/>
          <ac:spMkLst>
            <pc:docMk/>
            <pc:sldMk cId="3119162232" sldId="283"/>
            <ac:spMk id="43" creationId="{DD1AD897-E0B0-1F0E-AA40-AEE892A1C902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47.211" v="74" actId="20577"/>
          <ac:spMkLst>
            <pc:docMk/>
            <pc:sldMk cId="3119162232" sldId="283"/>
            <ac:spMk id="44" creationId="{0AEE6E77-13F0-0710-1651-0DEA8241D8DF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49.930" v="78" actId="20577"/>
          <ac:spMkLst>
            <pc:docMk/>
            <pc:sldMk cId="3119162232" sldId="283"/>
            <ac:spMk id="45" creationId="{B808976B-5020-411F-9DFB-F8DEF5F19441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55.290" v="79" actId="20577"/>
          <ac:spMkLst>
            <pc:docMk/>
            <pc:sldMk cId="3119162232" sldId="283"/>
            <ac:spMk id="46" creationId="{E58ED844-C4F6-DED3-63B2-869BD70D9354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00.977" v="81" actId="20577"/>
          <ac:spMkLst>
            <pc:docMk/>
            <pc:sldMk cId="3119162232" sldId="283"/>
            <ac:spMk id="47" creationId="{2298896E-AE43-5D88-E92D-2EBA75498DAF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40.275" v="85" actId="20577"/>
          <ac:spMkLst>
            <pc:docMk/>
            <pc:sldMk cId="3119162232" sldId="283"/>
            <ac:spMk id="48" creationId="{EF35A89A-ACA0-D3E5-0A67-D14ACC29A413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42.807" v="86" actId="20577"/>
          <ac:spMkLst>
            <pc:docMk/>
            <pc:sldMk cId="3119162232" sldId="283"/>
            <ac:spMk id="49" creationId="{2D9756D1-260D-CE30-5984-B460F4D8FEDC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46.213" v="90" actId="20577"/>
          <ac:spMkLst>
            <pc:docMk/>
            <pc:sldMk cId="3119162232" sldId="283"/>
            <ac:spMk id="50" creationId="{F5528F9D-39F8-BD7F-E0C2-A19E5F0DB0CC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50.182" v="94" actId="20577"/>
          <ac:spMkLst>
            <pc:docMk/>
            <pc:sldMk cId="3119162232" sldId="283"/>
            <ac:spMk id="51" creationId="{5B1EA8A5-6FA8-58BE-1945-356C6223181A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1:59.682" v="100" actId="20577"/>
          <ac:spMkLst>
            <pc:docMk/>
            <pc:sldMk cId="3119162232" sldId="283"/>
            <ac:spMk id="52" creationId="{62A934BA-29AE-B727-1A7C-06B7FE9292C1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2:03.042" v="101" actId="20577"/>
          <ac:spMkLst>
            <pc:docMk/>
            <pc:sldMk cId="3119162232" sldId="283"/>
            <ac:spMk id="53" creationId="{C01C572F-237C-732A-3CBC-7D9511574A7A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2:06.542" v="105" actId="20577"/>
          <ac:spMkLst>
            <pc:docMk/>
            <pc:sldMk cId="3119162232" sldId="283"/>
            <ac:spMk id="54" creationId="{64A557E0-C357-687F-B6D5-468837BBB3C6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29.053" v="46" actId="20577"/>
          <ac:spMkLst>
            <pc:docMk/>
            <pc:sldMk cId="3119162232" sldId="283"/>
            <ac:spMk id="59" creationId="{CA093DE1-97FB-64E2-4E95-EF2E80EC2B8D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30:41.867" v="68" actId="20577"/>
          <ac:spMkLst>
            <pc:docMk/>
            <pc:sldMk cId="3119162232" sldId="283"/>
            <ac:spMk id="60" creationId="{17AA4E60-BA43-5E22-5372-6256B9AAF428}"/>
          </ac:spMkLst>
        </pc:spChg>
        <pc:spChg chg="mod">
          <ac:chgData name="Esteban Castro Castaño" userId="S::ecastroc1@eafit.edu.co::f2b080c6-5265-4e05-b038-b5986351729e" providerId="AD" clId="Web-{24E12DFF-D17E-DF18-0BE8-08DB448D6CBA}" dt="2023-06-06T03:29:35.365" v="48" actId="1076"/>
          <ac:spMkLst>
            <pc:docMk/>
            <pc:sldMk cId="3119162232" sldId="283"/>
            <ac:spMk id="63" creationId="{FE23E489-0B1E-D363-B416-0C11A6A68B5B}"/>
          </ac:spMkLst>
        </pc:spChg>
        <pc:grpChg chg="mod">
          <ac:chgData name="Esteban Castro Castaño" userId="S::ecastroc1@eafit.edu.co::f2b080c6-5265-4e05-b038-b5986351729e" providerId="AD" clId="Web-{24E12DFF-D17E-DF18-0BE8-08DB448D6CBA}" dt="2023-06-06T03:29:32.818" v="47" actId="1076"/>
          <ac:grpSpMkLst>
            <pc:docMk/>
            <pc:sldMk cId="3119162232" sldId="283"/>
            <ac:grpSpMk id="3" creationId="{3F91C25E-4F8F-1721-DEFF-F42A9E72D86F}"/>
          </ac:grpSpMkLst>
        </pc:grpChg>
      </pc:sldChg>
      <pc:sldChg chg="addSp delSp modSp">
        <pc:chgData name="Esteban Castro Castaño" userId="S::ecastroc1@eafit.edu.co::f2b080c6-5265-4e05-b038-b5986351729e" providerId="AD" clId="Web-{24E12DFF-D17E-DF18-0BE8-08DB448D6CBA}" dt="2023-06-06T03:28:30.395" v="24" actId="1076"/>
        <pc:sldMkLst>
          <pc:docMk/>
          <pc:sldMk cId="3789794206" sldId="284"/>
        </pc:sldMkLst>
        <pc:spChg chg="mod">
          <ac:chgData name="Esteban Castro Castaño" userId="S::ecastroc1@eafit.edu.co::f2b080c6-5265-4e05-b038-b5986351729e" providerId="AD" clId="Web-{24E12DFF-D17E-DF18-0BE8-08DB448D6CBA}" dt="2023-06-06T03:27:30.282" v="8" actId="1076"/>
          <ac:spMkLst>
            <pc:docMk/>
            <pc:sldMk cId="3789794206" sldId="284"/>
            <ac:spMk id="3" creationId="{7CC832C6-7727-CF9A-16CA-2CEDBFF6976F}"/>
          </ac:spMkLst>
        </pc:spChg>
        <pc:picChg chg="add mod">
          <ac:chgData name="Esteban Castro Castaño" userId="S::ecastroc1@eafit.edu.co::f2b080c6-5265-4e05-b038-b5986351729e" providerId="AD" clId="Web-{24E12DFF-D17E-DF18-0BE8-08DB448D6CBA}" dt="2023-06-06T03:27:34.985" v="12" actId="1076"/>
          <ac:picMkLst>
            <pc:docMk/>
            <pc:sldMk cId="3789794206" sldId="284"/>
            <ac:picMk id="2" creationId="{1BEFC00B-7AF1-D889-6DF8-2CF1A3A75386}"/>
          </ac:picMkLst>
        </pc:picChg>
        <pc:picChg chg="del">
          <ac:chgData name="Esteban Castro Castaño" userId="S::ecastroc1@eafit.edu.co::f2b080c6-5265-4e05-b038-b5986351729e" providerId="AD" clId="Web-{24E12DFF-D17E-DF18-0BE8-08DB448D6CBA}" dt="2023-06-06T03:27:37.236" v="13"/>
          <ac:picMkLst>
            <pc:docMk/>
            <pc:sldMk cId="3789794206" sldId="284"/>
            <ac:picMk id="6" creationId="{B96679AB-DBE2-F500-25C0-239799BEFAC7}"/>
          </ac:picMkLst>
        </pc:picChg>
        <pc:picChg chg="add mod">
          <ac:chgData name="Esteban Castro Castaño" userId="S::ecastroc1@eafit.edu.co::f2b080c6-5265-4e05-b038-b5986351729e" providerId="AD" clId="Web-{24E12DFF-D17E-DF18-0BE8-08DB448D6CBA}" dt="2023-06-06T03:27:33.548" v="11" actId="1076"/>
          <ac:picMkLst>
            <pc:docMk/>
            <pc:sldMk cId="3789794206" sldId="284"/>
            <ac:picMk id="7" creationId="{D600499C-164E-407D-B403-53CB31D25ECF}"/>
          </ac:picMkLst>
        </pc:picChg>
        <pc:picChg chg="del">
          <ac:chgData name="Esteban Castro Castaño" userId="S::ecastroc1@eafit.edu.co::f2b080c6-5265-4e05-b038-b5986351729e" providerId="AD" clId="Web-{24E12DFF-D17E-DF18-0BE8-08DB448D6CBA}" dt="2023-06-06T03:27:24.985" v="6"/>
          <ac:picMkLst>
            <pc:docMk/>
            <pc:sldMk cId="3789794206" sldId="284"/>
            <ac:picMk id="8" creationId="{CCA089DC-F15A-87EB-90A5-C4D3813BA29E}"/>
          </ac:picMkLst>
        </pc:picChg>
        <pc:picChg chg="del">
          <ac:chgData name="Esteban Castro Castaño" userId="S::ecastroc1@eafit.edu.co::f2b080c6-5265-4e05-b038-b5986351729e" providerId="AD" clId="Web-{24E12DFF-D17E-DF18-0BE8-08DB448D6CBA}" dt="2023-06-06T03:28:18.144" v="20"/>
          <ac:picMkLst>
            <pc:docMk/>
            <pc:sldMk cId="3789794206" sldId="284"/>
            <ac:picMk id="9" creationId="{5CA92ADC-5744-B310-5B2B-F76AFF8CE394}"/>
          </ac:picMkLst>
        </pc:picChg>
        <pc:picChg chg="del">
          <ac:chgData name="Esteban Castro Castaño" userId="S::ecastroc1@eafit.edu.co::f2b080c6-5265-4e05-b038-b5986351729e" providerId="AD" clId="Web-{24E12DFF-D17E-DF18-0BE8-08DB448D6CBA}" dt="2023-06-06T03:26:44.531" v="0"/>
          <ac:picMkLst>
            <pc:docMk/>
            <pc:sldMk cId="3789794206" sldId="284"/>
            <ac:picMk id="10" creationId="{DC62F154-532A-C447-DCE0-48C90F511522}"/>
          </ac:picMkLst>
        </pc:picChg>
        <pc:picChg chg="add mod">
          <ac:chgData name="Esteban Castro Castaño" userId="S::ecastroc1@eafit.edu.co::f2b080c6-5265-4e05-b038-b5986351729e" providerId="AD" clId="Web-{24E12DFF-D17E-DF18-0BE8-08DB448D6CBA}" dt="2023-06-06T03:28:08.910" v="19" actId="1076"/>
          <ac:picMkLst>
            <pc:docMk/>
            <pc:sldMk cId="3789794206" sldId="284"/>
            <ac:picMk id="11" creationId="{81BAE3FD-4A9D-D8D5-D357-8BACB26A0D30}"/>
          </ac:picMkLst>
        </pc:picChg>
        <pc:picChg chg="add mod">
          <ac:chgData name="Esteban Castro Castaño" userId="S::ecastroc1@eafit.edu.co::f2b080c6-5265-4e05-b038-b5986351729e" providerId="AD" clId="Web-{24E12DFF-D17E-DF18-0BE8-08DB448D6CBA}" dt="2023-06-06T03:28:30.395" v="24" actId="1076"/>
          <ac:picMkLst>
            <pc:docMk/>
            <pc:sldMk cId="3789794206" sldId="284"/>
            <ac:picMk id="12" creationId="{8A6982D1-4299-520F-9E5B-15C97685B648}"/>
          </ac:picMkLst>
        </pc:picChg>
      </pc:sldChg>
    </pc:docChg>
  </pc:docChgLst>
  <pc:docChgLst>
    <pc:chgData name="Vanessa Osorio Urrea" userId="65bc1b68-ca21-414f-a10c-5f1c8ee5aa3c" providerId="ADAL" clId="{0282A164-6CB5-584B-A3BC-C9DD9C65DDA4}"/>
    <pc:docChg chg="undo redo custSel addSld delSld modSld sldOrd">
      <pc:chgData name="Vanessa Osorio Urrea" userId="65bc1b68-ca21-414f-a10c-5f1c8ee5aa3c" providerId="ADAL" clId="{0282A164-6CB5-584B-A3BC-C9DD9C65DDA4}" dt="2023-06-03T20:58:46.048" v="2428" actId="1036"/>
      <pc:docMkLst>
        <pc:docMk/>
      </pc:docMkLst>
      <pc:sldChg chg="delSp modSp mod ord">
        <pc:chgData name="Vanessa Osorio Urrea" userId="65bc1b68-ca21-414f-a10c-5f1c8ee5aa3c" providerId="ADAL" clId="{0282A164-6CB5-584B-A3BC-C9DD9C65DDA4}" dt="2023-06-03T13:32:08.584" v="99" actId="478"/>
        <pc:sldMkLst>
          <pc:docMk/>
          <pc:sldMk cId="1738722776" sldId="267"/>
        </pc:sldMkLst>
        <pc:spChg chg="mod">
          <ac:chgData name="Vanessa Osorio Urrea" userId="65bc1b68-ca21-414f-a10c-5f1c8ee5aa3c" providerId="ADAL" clId="{0282A164-6CB5-584B-A3BC-C9DD9C65DDA4}" dt="2023-06-03T12:02:12.700" v="24" actId="20577"/>
          <ac:spMkLst>
            <pc:docMk/>
            <pc:sldMk cId="1738722776" sldId="267"/>
            <ac:spMk id="4" creationId="{B3F88B7D-E411-B942-C1D1-52D09C25DC5B}"/>
          </ac:spMkLst>
        </pc:spChg>
        <pc:picChg chg="del">
          <ac:chgData name="Vanessa Osorio Urrea" userId="65bc1b68-ca21-414f-a10c-5f1c8ee5aa3c" providerId="ADAL" clId="{0282A164-6CB5-584B-A3BC-C9DD9C65DDA4}" dt="2023-06-03T13:32:08.584" v="99" actId="478"/>
          <ac:picMkLst>
            <pc:docMk/>
            <pc:sldMk cId="1738722776" sldId="267"/>
            <ac:picMk id="2" creationId="{BBB001E8-AE58-25EA-6224-E4AE3B4A835B}"/>
          </ac:picMkLst>
        </pc:picChg>
      </pc:sldChg>
      <pc:sldChg chg="add setBg">
        <pc:chgData name="Vanessa Osorio Urrea" userId="65bc1b68-ca21-414f-a10c-5f1c8ee5aa3c" providerId="ADAL" clId="{0282A164-6CB5-584B-A3BC-C9DD9C65DDA4}" dt="2023-06-03T12:01:25.741" v="1"/>
        <pc:sldMkLst>
          <pc:docMk/>
          <pc:sldMk cId="990024993" sldId="268"/>
        </pc:sldMkLst>
      </pc:sldChg>
      <pc:sldChg chg="addSp delSp modSp add mod setBg modShow">
        <pc:chgData name="Vanessa Osorio Urrea" userId="65bc1b68-ca21-414f-a10c-5f1c8ee5aa3c" providerId="ADAL" clId="{0282A164-6CB5-584B-A3BC-C9DD9C65DDA4}" dt="2023-06-03T20:57:32.197" v="2358" actId="729"/>
        <pc:sldMkLst>
          <pc:docMk/>
          <pc:sldMk cId="989803023" sldId="269"/>
        </pc:sldMkLst>
        <pc:spChg chg="add mod">
          <ac:chgData name="Vanessa Osorio Urrea" userId="65bc1b68-ca21-414f-a10c-5f1c8ee5aa3c" providerId="ADAL" clId="{0282A164-6CB5-584B-A3BC-C9DD9C65DDA4}" dt="2023-06-03T20:34:53.271" v="2254" actId="1076"/>
          <ac:spMkLst>
            <pc:docMk/>
            <pc:sldMk cId="989803023" sldId="269"/>
            <ac:spMk id="2" creationId="{CB731104-46C9-BAEC-9E3D-5A8C6B128914}"/>
          </ac:spMkLst>
        </pc:spChg>
        <pc:spChg chg="mod">
          <ac:chgData name="Vanessa Osorio Urrea" userId="65bc1b68-ca21-414f-a10c-5f1c8ee5aa3c" providerId="ADAL" clId="{0282A164-6CB5-584B-A3BC-C9DD9C65DDA4}" dt="2023-06-03T12:02:56.662" v="64" actId="20577"/>
          <ac:spMkLst>
            <pc:docMk/>
            <pc:sldMk cId="989803023" sldId="269"/>
            <ac:spMk id="4" creationId="{B3F88B7D-E411-B942-C1D1-52D09C25DC5B}"/>
          </ac:spMkLst>
        </pc:spChg>
        <pc:spChg chg="add mod">
          <ac:chgData name="Vanessa Osorio Urrea" userId="65bc1b68-ca21-414f-a10c-5f1c8ee5aa3c" providerId="ADAL" clId="{0282A164-6CB5-584B-A3BC-C9DD9C65DDA4}" dt="2023-06-03T20:32:29.821" v="2159" actId="1076"/>
          <ac:spMkLst>
            <pc:docMk/>
            <pc:sldMk cId="989803023" sldId="269"/>
            <ac:spMk id="10" creationId="{A6707449-6076-18BD-0CA7-B29840DB9764}"/>
          </ac:spMkLst>
        </pc:spChg>
        <pc:spChg chg="add del mod">
          <ac:chgData name="Vanessa Osorio Urrea" userId="65bc1b68-ca21-414f-a10c-5f1c8ee5aa3c" providerId="ADAL" clId="{0282A164-6CB5-584B-A3BC-C9DD9C65DDA4}" dt="2023-06-03T13:52:00.969" v="877" actId="478"/>
          <ac:spMkLst>
            <pc:docMk/>
            <pc:sldMk cId="989803023" sldId="269"/>
            <ac:spMk id="11" creationId="{B15E8336-AA71-C093-E230-C105C33D39D3}"/>
          </ac:spMkLst>
        </pc:spChg>
        <pc:spChg chg="add mod">
          <ac:chgData name="Vanessa Osorio Urrea" userId="65bc1b68-ca21-414f-a10c-5f1c8ee5aa3c" providerId="ADAL" clId="{0282A164-6CB5-584B-A3BC-C9DD9C65DDA4}" dt="2023-06-03T20:17:02.748" v="1777" actId="2711"/>
          <ac:spMkLst>
            <pc:docMk/>
            <pc:sldMk cId="989803023" sldId="269"/>
            <ac:spMk id="12" creationId="{400D9A85-828F-BA2C-174F-64C05520E5C0}"/>
          </ac:spMkLst>
        </pc:spChg>
        <pc:spChg chg="add del mod">
          <ac:chgData name="Vanessa Osorio Urrea" userId="65bc1b68-ca21-414f-a10c-5f1c8ee5aa3c" providerId="ADAL" clId="{0282A164-6CB5-584B-A3BC-C9DD9C65DDA4}" dt="2023-06-03T13:54:42.500" v="973" actId="478"/>
          <ac:spMkLst>
            <pc:docMk/>
            <pc:sldMk cId="989803023" sldId="269"/>
            <ac:spMk id="13" creationId="{FD4FA8BD-E00B-D269-5220-4D1F201ACBE4}"/>
          </ac:spMkLst>
        </pc:spChg>
        <pc:spChg chg="add del mod">
          <ac:chgData name="Vanessa Osorio Urrea" userId="65bc1b68-ca21-414f-a10c-5f1c8ee5aa3c" providerId="ADAL" clId="{0282A164-6CB5-584B-A3BC-C9DD9C65DDA4}" dt="2023-06-03T13:40:34.766" v="252" actId="478"/>
          <ac:spMkLst>
            <pc:docMk/>
            <pc:sldMk cId="989803023" sldId="269"/>
            <ac:spMk id="14" creationId="{48206B43-8190-64DD-18D6-C893AEED963C}"/>
          </ac:spMkLst>
        </pc:spChg>
        <pc:spChg chg="add mod">
          <ac:chgData name="Vanessa Osorio Urrea" userId="65bc1b68-ca21-414f-a10c-5f1c8ee5aa3c" providerId="ADAL" clId="{0282A164-6CB5-584B-A3BC-C9DD9C65DDA4}" dt="2023-06-03T20:32:19.474" v="2157" actId="255"/>
          <ac:spMkLst>
            <pc:docMk/>
            <pc:sldMk cId="989803023" sldId="269"/>
            <ac:spMk id="15" creationId="{8D32DEC2-16A1-36AE-1AC4-EB25803C0E5B}"/>
          </ac:spMkLst>
        </pc:spChg>
        <pc:spChg chg="add mod">
          <ac:chgData name="Vanessa Osorio Urrea" userId="65bc1b68-ca21-414f-a10c-5f1c8ee5aa3c" providerId="ADAL" clId="{0282A164-6CB5-584B-A3BC-C9DD9C65DDA4}" dt="2023-06-03T20:34:08.242" v="2252" actId="1035"/>
          <ac:spMkLst>
            <pc:docMk/>
            <pc:sldMk cId="989803023" sldId="269"/>
            <ac:spMk id="16" creationId="{0846DCDC-9465-0841-4833-06DCA413547C}"/>
          </ac:spMkLst>
        </pc:spChg>
        <pc:spChg chg="add mod">
          <ac:chgData name="Vanessa Osorio Urrea" userId="65bc1b68-ca21-414f-a10c-5f1c8ee5aa3c" providerId="ADAL" clId="{0282A164-6CB5-584B-A3BC-C9DD9C65DDA4}" dt="2023-06-03T20:34:08.242" v="2252" actId="1035"/>
          <ac:spMkLst>
            <pc:docMk/>
            <pc:sldMk cId="989803023" sldId="269"/>
            <ac:spMk id="17" creationId="{DB33F813-A6C0-6674-E80F-BF7B2488AE73}"/>
          </ac:spMkLst>
        </pc:spChg>
        <pc:spChg chg="add mod">
          <ac:chgData name="Vanessa Osorio Urrea" userId="65bc1b68-ca21-414f-a10c-5f1c8ee5aa3c" providerId="ADAL" clId="{0282A164-6CB5-584B-A3BC-C9DD9C65DDA4}" dt="2023-06-03T20:33:54.738" v="2245" actId="14100"/>
          <ac:spMkLst>
            <pc:docMk/>
            <pc:sldMk cId="989803023" sldId="269"/>
            <ac:spMk id="18" creationId="{4E6609EA-19F6-2A25-7F9A-814F6C06283F}"/>
          </ac:spMkLst>
        </pc:spChg>
        <pc:spChg chg="add mod">
          <ac:chgData name="Vanessa Osorio Urrea" userId="65bc1b68-ca21-414f-a10c-5f1c8ee5aa3c" providerId="ADAL" clId="{0282A164-6CB5-584B-A3BC-C9DD9C65DDA4}" dt="2023-06-03T20:32:19.474" v="2157" actId="255"/>
          <ac:spMkLst>
            <pc:docMk/>
            <pc:sldMk cId="989803023" sldId="269"/>
            <ac:spMk id="19" creationId="{623B43F5-F1E7-78CA-11CD-D8BDBB945450}"/>
          </ac:spMkLst>
        </pc:spChg>
        <pc:spChg chg="add mod">
          <ac:chgData name="Vanessa Osorio Urrea" userId="65bc1b68-ca21-414f-a10c-5f1c8ee5aa3c" providerId="ADAL" clId="{0282A164-6CB5-584B-A3BC-C9DD9C65DDA4}" dt="2023-06-03T20:31:45.624" v="2152" actId="403"/>
          <ac:spMkLst>
            <pc:docMk/>
            <pc:sldMk cId="989803023" sldId="269"/>
            <ac:spMk id="20" creationId="{2D158CDD-168B-CDD5-7C1E-71144A8F2F59}"/>
          </ac:spMkLst>
        </pc:spChg>
        <pc:spChg chg="add mod">
          <ac:chgData name="Vanessa Osorio Urrea" userId="65bc1b68-ca21-414f-a10c-5f1c8ee5aa3c" providerId="ADAL" clId="{0282A164-6CB5-584B-A3BC-C9DD9C65DDA4}" dt="2023-06-03T20:32:19.474" v="2157" actId="255"/>
          <ac:spMkLst>
            <pc:docMk/>
            <pc:sldMk cId="989803023" sldId="269"/>
            <ac:spMk id="22" creationId="{1DA9A78C-EBC0-E51F-8E20-46583C07623D}"/>
          </ac:spMkLst>
        </pc:spChg>
        <pc:spChg chg="add mod">
          <ac:chgData name="Vanessa Osorio Urrea" userId="65bc1b68-ca21-414f-a10c-5f1c8ee5aa3c" providerId="ADAL" clId="{0282A164-6CB5-584B-A3BC-C9DD9C65DDA4}" dt="2023-06-03T20:32:19.474" v="2157" actId="255"/>
          <ac:spMkLst>
            <pc:docMk/>
            <pc:sldMk cId="989803023" sldId="269"/>
            <ac:spMk id="23" creationId="{13583BA8-D5E2-622B-FC39-E1A4421833E5}"/>
          </ac:spMkLst>
        </pc:spChg>
        <pc:spChg chg="add mod">
          <ac:chgData name="Vanessa Osorio Urrea" userId="65bc1b68-ca21-414f-a10c-5f1c8ee5aa3c" providerId="ADAL" clId="{0282A164-6CB5-584B-A3BC-C9DD9C65DDA4}" dt="2023-06-03T20:32:44.591" v="2184" actId="1076"/>
          <ac:spMkLst>
            <pc:docMk/>
            <pc:sldMk cId="989803023" sldId="269"/>
            <ac:spMk id="25" creationId="{A353D6F1-C6B3-118E-7D44-1B45BD90161F}"/>
          </ac:spMkLst>
        </pc:spChg>
        <pc:spChg chg="add del mod">
          <ac:chgData name="Vanessa Osorio Urrea" userId="65bc1b68-ca21-414f-a10c-5f1c8ee5aa3c" providerId="ADAL" clId="{0282A164-6CB5-584B-A3BC-C9DD9C65DDA4}" dt="2023-06-03T20:28:43.347" v="2108" actId="478"/>
          <ac:spMkLst>
            <pc:docMk/>
            <pc:sldMk cId="989803023" sldId="269"/>
            <ac:spMk id="26" creationId="{921BDB80-20FD-1ED3-FBB3-D02354BA869B}"/>
          </ac:spMkLst>
        </pc:spChg>
        <pc:grpChg chg="add mod">
          <ac:chgData name="Vanessa Osorio Urrea" userId="65bc1b68-ca21-414f-a10c-5f1c8ee5aa3c" providerId="ADAL" clId="{0282A164-6CB5-584B-A3BC-C9DD9C65DDA4}" dt="2023-06-03T20:34:00.289" v="2246" actId="14100"/>
          <ac:grpSpMkLst>
            <pc:docMk/>
            <pc:sldMk cId="989803023" sldId="269"/>
            <ac:grpSpMk id="21" creationId="{F17021FC-569D-3EFC-DC94-B14A01322696}"/>
          </ac:grpSpMkLst>
        </pc:grpChg>
        <pc:grpChg chg="add mod">
          <ac:chgData name="Vanessa Osorio Urrea" userId="65bc1b68-ca21-414f-a10c-5f1c8ee5aa3c" providerId="ADAL" clId="{0282A164-6CB5-584B-A3BC-C9DD9C65DDA4}" dt="2023-06-03T20:33:16.688" v="2215" actId="14100"/>
          <ac:grpSpMkLst>
            <pc:docMk/>
            <pc:sldMk cId="989803023" sldId="269"/>
            <ac:grpSpMk id="24" creationId="{4DB8D2F0-B788-1D7B-EDA4-72A96F7916B7}"/>
          </ac:grpSpMkLst>
        </pc:grpChg>
        <pc:picChg chg="del">
          <ac:chgData name="Vanessa Osorio Urrea" userId="65bc1b68-ca21-414f-a10c-5f1c8ee5aa3c" providerId="ADAL" clId="{0282A164-6CB5-584B-A3BC-C9DD9C65DDA4}" dt="2023-06-03T13:31:43.612" v="95" actId="478"/>
          <ac:picMkLst>
            <pc:docMk/>
            <pc:sldMk cId="989803023" sldId="269"/>
            <ac:picMk id="2" creationId="{BBB001E8-AE58-25EA-6224-E4AE3B4A835B}"/>
          </ac:picMkLst>
        </pc:picChg>
        <pc:picChg chg="add mod">
          <ac:chgData name="Vanessa Osorio Urrea" userId="65bc1b68-ca21-414f-a10c-5f1c8ee5aa3c" providerId="ADAL" clId="{0282A164-6CB5-584B-A3BC-C9DD9C65DDA4}" dt="2023-06-03T14:01:03.174" v="1320" actId="1038"/>
          <ac:picMkLst>
            <pc:docMk/>
            <pc:sldMk cId="989803023" sldId="269"/>
            <ac:picMk id="5" creationId="{8FD2A8DF-D56F-F649-7696-F4940715DDF0}"/>
          </ac:picMkLst>
        </pc:picChg>
        <pc:picChg chg="add mod">
          <ac:chgData name="Vanessa Osorio Urrea" userId="65bc1b68-ca21-414f-a10c-5f1c8ee5aa3c" providerId="ADAL" clId="{0282A164-6CB5-584B-A3BC-C9DD9C65DDA4}" dt="2023-06-03T14:02:32.978" v="1322" actId="1582"/>
          <ac:picMkLst>
            <pc:docMk/>
            <pc:sldMk cId="989803023" sldId="269"/>
            <ac:picMk id="7" creationId="{FD251A78-BC48-BBF6-DD98-8824F5B8BCCC}"/>
          </ac:picMkLst>
        </pc:picChg>
        <pc:picChg chg="add mod modCrop">
          <ac:chgData name="Vanessa Osorio Urrea" userId="65bc1b68-ca21-414f-a10c-5f1c8ee5aa3c" providerId="ADAL" clId="{0282A164-6CB5-584B-A3BC-C9DD9C65DDA4}" dt="2023-06-03T13:58:29.796" v="1120" actId="1076"/>
          <ac:picMkLst>
            <pc:docMk/>
            <pc:sldMk cId="989803023" sldId="269"/>
            <ac:picMk id="9" creationId="{6EA2D9FC-61E2-278D-7C10-9237E6792F78}"/>
          </ac:picMkLst>
        </pc:picChg>
      </pc:sldChg>
      <pc:sldChg chg="delSp modSp add mod setBg">
        <pc:chgData name="Vanessa Osorio Urrea" userId="65bc1b68-ca21-414f-a10c-5f1c8ee5aa3c" providerId="ADAL" clId="{0282A164-6CB5-584B-A3BC-C9DD9C65DDA4}" dt="2023-06-03T13:32:12.765" v="100" actId="478"/>
        <pc:sldMkLst>
          <pc:docMk/>
          <pc:sldMk cId="724981107" sldId="270"/>
        </pc:sldMkLst>
        <pc:spChg chg="mod">
          <ac:chgData name="Vanessa Osorio Urrea" userId="65bc1b68-ca21-414f-a10c-5f1c8ee5aa3c" providerId="ADAL" clId="{0282A164-6CB5-584B-A3BC-C9DD9C65DDA4}" dt="2023-06-03T12:03:45.919" v="87" actId="20577"/>
          <ac:spMkLst>
            <pc:docMk/>
            <pc:sldMk cId="724981107" sldId="270"/>
            <ac:spMk id="4" creationId="{B3F88B7D-E411-B942-C1D1-52D09C25DC5B}"/>
          </ac:spMkLst>
        </pc:spChg>
        <pc:picChg chg="del">
          <ac:chgData name="Vanessa Osorio Urrea" userId="65bc1b68-ca21-414f-a10c-5f1c8ee5aa3c" providerId="ADAL" clId="{0282A164-6CB5-584B-A3BC-C9DD9C65DDA4}" dt="2023-06-03T13:32:12.765" v="100" actId="478"/>
          <ac:picMkLst>
            <pc:docMk/>
            <pc:sldMk cId="724981107" sldId="270"/>
            <ac:picMk id="2" creationId="{BBB001E8-AE58-25EA-6224-E4AE3B4A835B}"/>
          </ac:picMkLst>
        </pc:picChg>
      </pc:sldChg>
      <pc:sldChg chg="addSp delSp modSp add mod setBg">
        <pc:chgData name="Vanessa Osorio Urrea" userId="65bc1b68-ca21-414f-a10c-5f1c8ee5aa3c" providerId="ADAL" clId="{0282A164-6CB5-584B-A3BC-C9DD9C65DDA4}" dt="2023-06-03T14:20:46.120" v="1550" actId="20577"/>
        <pc:sldMkLst>
          <pc:docMk/>
          <pc:sldMk cId="1275080224" sldId="271"/>
        </pc:sldMkLst>
        <pc:spChg chg="mod">
          <ac:chgData name="Vanessa Osorio Urrea" userId="65bc1b68-ca21-414f-a10c-5f1c8ee5aa3c" providerId="ADAL" clId="{0282A164-6CB5-584B-A3BC-C9DD9C65DDA4}" dt="2023-06-03T14:08:16.903" v="1355" actId="20577"/>
          <ac:spMkLst>
            <pc:docMk/>
            <pc:sldMk cId="1275080224" sldId="271"/>
            <ac:spMk id="4" creationId="{B3F88B7D-E411-B942-C1D1-52D09C25DC5B}"/>
          </ac:spMkLst>
        </pc:spChg>
        <pc:spChg chg="add mod">
          <ac:chgData name="Vanessa Osorio Urrea" userId="65bc1b68-ca21-414f-a10c-5f1c8ee5aa3c" providerId="ADAL" clId="{0282A164-6CB5-584B-A3BC-C9DD9C65DDA4}" dt="2023-06-03T14:20:37.981" v="1548" actId="20577"/>
          <ac:spMkLst>
            <pc:docMk/>
            <pc:sldMk cId="1275080224" sldId="271"/>
            <ac:spMk id="7" creationId="{C8B93624-D40B-20F8-0080-8FDFD8775182}"/>
          </ac:spMkLst>
        </pc:spChg>
        <pc:spChg chg="add mod">
          <ac:chgData name="Vanessa Osorio Urrea" userId="65bc1b68-ca21-414f-a10c-5f1c8ee5aa3c" providerId="ADAL" clId="{0282A164-6CB5-584B-A3BC-C9DD9C65DDA4}" dt="2023-06-03T14:18:40.282" v="1512" actId="14100"/>
          <ac:spMkLst>
            <pc:docMk/>
            <pc:sldMk cId="1275080224" sldId="271"/>
            <ac:spMk id="10" creationId="{BF3F682E-65A5-5725-AAAE-5C76B9B2F667}"/>
          </ac:spMkLst>
        </pc:spChg>
        <pc:spChg chg="add mod">
          <ac:chgData name="Vanessa Osorio Urrea" userId="65bc1b68-ca21-414f-a10c-5f1c8ee5aa3c" providerId="ADAL" clId="{0282A164-6CB5-584B-A3BC-C9DD9C65DDA4}" dt="2023-06-03T14:20:46.120" v="1550" actId="20577"/>
          <ac:spMkLst>
            <pc:docMk/>
            <pc:sldMk cId="1275080224" sldId="271"/>
            <ac:spMk id="12" creationId="{D4EFDFB8-3D22-6623-8487-D1A30A7E534C}"/>
          </ac:spMkLst>
        </pc:spChg>
        <pc:picChg chg="del">
          <ac:chgData name="Vanessa Osorio Urrea" userId="65bc1b68-ca21-414f-a10c-5f1c8ee5aa3c" providerId="ADAL" clId="{0282A164-6CB5-584B-A3BC-C9DD9C65DDA4}" dt="2023-06-03T14:08:11.162" v="1349" actId="478"/>
          <ac:picMkLst>
            <pc:docMk/>
            <pc:sldMk cId="1275080224" sldId="271"/>
            <ac:picMk id="2" creationId="{BBB001E8-AE58-25EA-6224-E4AE3B4A835B}"/>
          </ac:picMkLst>
        </pc:picChg>
        <pc:picChg chg="add mod">
          <ac:chgData name="Vanessa Osorio Urrea" userId="65bc1b68-ca21-414f-a10c-5f1c8ee5aa3c" providerId="ADAL" clId="{0282A164-6CB5-584B-A3BC-C9DD9C65DDA4}" dt="2023-06-03T14:15:48.395" v="1386" actId="1037"/>
          <ac:picMkLst>
            <pc:docMk/>
            <pc:sldMk cId="1275080224" sldId="271"/>
            <ac:picMk id="5" creationId="{7FB1DD2B-769B-EE90-FDB4-3CFDBC536760}"/>
          </ac:picMkLst>
        </pc:picChg>
        <pc:picChg chg="add mod modCrop">
          <ac:chgData name="Vanessa Osorio Urrea" userId="65bc1b68-ca21-414f-a10c-5f1c8ee5aa3c" providerId="ADAL" clId="{0282A164-6CB5-584B-A3BC-C9DD9C65DDA4}" dt="2023-06-03T14:18:43.224" v="1518" actId="1035"/>
          <ac:picMkLst>
            <pc:docMk/>
            <pc:sldMk cId="1275080224" sldId="271"/>
            <ac:picMk id="9" creationId="{D8FF351E-2855-05D4-87E5-A4BE30D8230F}"/>
          </ac:picMkLst>
        </pc:picChg>
      </pc:sldChg>
      <pc:sldChg chg="addSp delSp modSp add mod setBg">
        <pc:chgData name="Vanessa Osorio Urrea" userId="65bc1b68-ca21-414f-a10c-5f1c8ee5aa3c" providerId="ADAL" clId="{0282A164-6CB5-584B-A3BC-C9DD9C65DDA4}" dt="2023-06-03T14:30:10.174" v="1776" actId="1036"/>
        <pc:sldMkLst>
          <pc:docMk/>
          <pc:sldMk cId="2642681684" sldId="272"/>
        </pc:sldMkLst>
        <pc:spChg chg="add del mod">
          <ac:chgData name="Vanessa Osorio Urrea" userId="65bc1b68-ca21-414f-a10c-5f1c8ee5aa3c" providerId="ADAL" clId="{0282A164-6CB5-584B-A3BC-C9DD9C65DDA4}" dt="2023-06-03T14:25:43.458" v="1576"/>
          <ac:spMkLst>
            <pc:docMk/>
            <pc:sldMk cId="2642681684" sldId="272"/>
            <ac:spMk id="2" creationId="{39B88194-7BCC-A7C0-6354-EDA9D21CF60E}"/>
          </ac:spMkLst>
        </pc:spChg>
        <pc:spChg chg="del">
          <ac:chgData name="Vanessa Osorio Urrea" userId="65bc1b68-ca21-414f-a10c-5f1c8ee5aa3c" providerId="ADAL" clId="{0282A164-6CB5-584B-A3BC-C9DD9C65DDA4}" dt="2023-06-03T14:25:42.624" v="1574" actId="478"/>
          <ac:spMkLst>
            <pc:docMk/>
            <pc:sldMk cId="2642681684" sldId="272"/>
            <ac:spMk id="7" creationId="{C8B93624-D40B-20F8-0080-8FDFD8775182}"/>
          </ac:spMkLst>
        </pc:spChg>
        <pc:spChg chg="mod">
          <ac:chgData name="Vanessa Osorio Urrea" userId="65bc1b68-ca21-414f-a10c-5f1c8ee5aa3c" providerId="ADAL" clId="{0282A164-6CB5-584B-A3BC-C9DD9C65DDA4}" dt="2023-06-03T14:30:10.174" v="1776" actId="1036"/>
          <ac:spMkLst>
            <pc:docMk/>
            <pc:sldMk cId="2642681684" sldId="272"/>
            <ac:spMk id="10" creationId="{BF3F682E-65A5-5725-AAAE-5C76B9B2F667}"/>
          </ac:spMkLst>
        </pc:spChg>
        <pc:spChg chg="mod">
          <ac:chgData name="Vanessa Osorio Urrea" userId="65bc1b68-ca21-414f-a10c-5f1c8ee5aa3c" providerId="ADAL" clId="{0282A164-6CB5-584B-A3BC-C9DD9C65DDA4}" dt="2023-06-03T14:30:10.174" v="1776" actId="1036"/>
          <ac:spMkLst>
            <pc:docMk/>
            <pc:sldMk cId="2642681684" sldId="272"/>
            <ac:spMk id="12" creationId="{D4EFDFB8-3D22-6623-8487-D1A30A7E534C}"/>
          </ac:spMkLst>
        </pc:spChg>
        <pc:spChg chg="add mod">
          <ac:chgData name="Vanessa Osorio Urrea" userId="65bc1b68-ca21-414f-a10c-5f1c8ee5aa3c" providerId="ADAL" clId="{0282A164-6CB5-584B-A3BC-C9DD9C65DDA4}" dt="2023-06-03T14:28:53.863" v="1744" actId="1038"/>
          <ac:spMkLst>
            <pc:docMk/>
            <pc:sldMk cId="2642681684" sldId="272"/>
            <ac:spMk id="13" creationId="{08CE2BD1-2562-7FA0-C329-F8711A5D09FA}"/>
          </ac:spMkLst>
        </pc:spChg>
        <pc:spChg chg="add mod">
          <ac:chgData name="Vanessa Osorio Urrea" userId="65bc1b68-ca21-414f-a10c-5f1c8ee5aa3c" providerId="ADAL" clId="{0282A164-6CB5-584B-A3BC-C9DD9C65DDA4}" dt="2023-06-03T14:28:47.300" v="1734" actId="1037"/>
          <ac:spMkLst>
            <pc:docMk/>
            <pc:sldMk cId="2642681684" sldId="272"/>
            <ac:spMk id="14" creationId="{0D341604-9141-A232-E6EB-A32CD4B2347E}"/>
          </ac:spMkLst>
        </pc:spChg>
        <pc:picChg chg="del">
          <ac:chgData name="Vanessa Osorio Urrea" userId="65bc1b68-ca21-414f-a10c-5f1c8ee5aa3c" providerId="ADAL" clId="{0282A164-6CB5-584B-A3BC-C9DD9C65DDA4}" dt="2023-06-03T14:25:23.075" v="1553" actId="478"/>
          <ac:picMkLst>
            <pc:docMk/>
            <pc:sldMk cId="2642681684" sldId="272"/>
            <ac:picMk id="5" creationId="{7FB1DD2B-769B-EE90-FDB4-3CFDBC536760}"/>
          </ac:picMkLst>
        </pc:picChg>
        <pc:picChg chg="add mod">
          <ac:chgData name="Vanessa Osorio Urrea" userId="65bc1b68-ca21-414f-a10c-5f1c8ee5aa3c" providerId="ADAL" clId="{0282A164-6CB5-584B-A3BC-C9DD9C65DDA4}" dt="2023-06-03T14:29:03.746" v="1748" actId="14100"/>
          <ac:picMkLst>
            <pc:docMk/>
            <pc:sldMk cId="2642681684" sldId="272"/>
            <ac:picMk id="6" creationId="{C8E63D09-589D-FC0B-4B4E-DBEBBDB46A3E}"/>
          </ac:picMkLst>
        </pc:picChg>
        <pc:picChg chg="del">
          <ac:chgData name="Vanessa Osorio Urrea" userId="65bc1b68-ca21-414f-a10c-5f1c8ee5aa3c" providerId="ADAL" clId="{0282A164-6CB5-584B-A3BC-C9DD9C65DDA4}" dt="2023-06-03T14:25:25.790" v="1554" actId="478"/>
          <ac:picMkLst>
            <pc:docMk/>
            <pc:sldMk cId="2642681684" sldId="272"/>
            <ac:picMk id="9" creationId="{D8FF351E-2855-05D4-87E5-A4BE30D8230F}"/>
          </ac:picMkLst>
        </pc:picChg>
        <pc:picChg chg="add mod">
          <ac:chgData name="Vanessa Osorio Urrea" userId="65bc1b68-ca21-414f-a10c-5f1c8ee5aa3c" providerId="ADAL" clId="{0282A164-6CB5-584B-A3BC-C9DD9C65DDA4}" dt="2023-06-03T14:29:10.530" v="1752" actId="14100"/>
          <ac:picMkLst>
            <pc:docMk/>
            <pc:sldMk cId="2642681684" sldId="272"/>
            <ac:picMk id="11" creationId="{666D4A5B-320A-7056-70A8-3DA0B9D53DA4}"/>
          </ac:picMkLst>
        </pc:picChg>
      </pc:sldChg>
      <pc:sldChg chg="add del setBg">
        <pc:chgData name="Vanessa Osorio Urrea" userId="65bc1b68-ca21-414f-a10c-5f1c8ee5aa3c" providerId="ADAL" clId="{0282A164-6CB5-584B-A3BC-C9DD9C65DDA4}" dt="2023-06-03T20:17:55.399" v="1784"/>
        <pc:sldMkLst>
          <pc:docMk/>
          <pc:sldMk cId="1615037565" sldId="273"/>
        </pc:sldMkLst>
      </pc:sldChg>
      <pc:sldChg chg="addSp delSp modSp add mod setBg">
        <pc:chgData name="Vanessa Osorio Urrea" userId="65bc1b68-ca21-414f-a10c-5f1c8ee5aa3c" providerId="ADAL" clId="{0282A164-6CB5-584B-A3BC-C9DD9C65DDA4}" dt="2023-06-03T20:58:46.048" v="2428" actId="1036"/>
        <pc:sldMkLst>
          <pc:docMk/>
          <pc:sldMk cId="4206859072" sldId="273"/>
        </pc:sldMkLst>
        <pc:spChg chg="add 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2" creationId="{C131615B-B26C-FBB6-F081-C3F385CF5579}"/>
          </ac:spMkLst>
        </pc:spChg>
        <pc:spChg chg="mod">
          <ac:chgData name="Vanessa Osorio Urrea" userId="65bc1b68-ca21-414f-a10c-5f1c8ee5aa3c" providerId="ADAL" clId="{0282A164-6CB5-584B-A3BC-C9DD9C65DDA4}" dt="2023-06-03T20:26:34.121" v="2040" actId="1076"/>
          <ac:spMkLst>
            <pc:docMk/>
            <pc:sldMk cId="4206859072" sldId="273"/>
            <ac:spMk id="10" creationId="{A6707449-6076-18BD-0CA7-B29840DB9764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12" creationId="{400D9A85-828F-BA2C-174F-64C05520E5C0}"/>
          </ac:spMkLst>
        </pc:spChg>
        <pc:spChg chg="add del mod">
          <ac:chgData name="Vanessa Osorio Urrea" userId="65bc1b68-ca21-414f-a10c-5f1c8ee5aa3c" providerId="ADAL" clId="{0282A164-6CB5-584B-A3BC-C9DD9C65DDA4}" dt="2023-06-03T20:27:52.508" v="2084" actId="1035"/>
          <ac:spMkLst>
            <pc:docMk/>
            <pc:sldMk cId="4206859072" sldId="273"/>
            <ac:spMk id="15" creationId="{8D32DEC2-16A1-36AE-1AC4-EB25803C0E5B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16" creationId="{0846DCDC-9465-0841-4833-06DCA413547C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17" creationId="{DB33F813-A6C0-6674-E80F-BF7B2488AE73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18" creationId="{4E6609EA-19F6-2A25-7F9A-814F6C06283F}"/>
          </ac:spMkLst>
        </pc:spChg>
        <pc:spChg chg="mod">
          <ac:chgData name="Vanessa Osorio Urrea" userId="65bc1b68-ca21-414f-a10c-5f1c8ee5aa3c" providerId="ADAL" clId="{0282A164-6CB5-584B-A3BC-C9DD9C65DDA4}" dt="2023-06-03T20:18:27.374" v="1792" actId="255"/>
          <ac:spMkLst>
            <pc:docMk/>
            <pc:sldMk cId="4206859072" sldId="273"/>
            <ac:spMk id="19" creationId="{623B43F5-F1E7-78CA-11CD-D8BDBB945450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20" creationId="{2D158CDD-168B-CDD5-7C1E-71144A8F2F59}"/>
          </ac:spMkLst>
        </pc:spChg>
        <pc:spChg chg="mod">
          <ac:chgData name="Vanessa Osorio Urrea" userId="65bc1b68-ca21-414f-a10c-5f1c8ee5aa3c" providerId="ADAL" clId="{0282A164-6CB5-584B-A3BC-C9DD9C65DDA4}" dt="2023-06-03T20:27:56.974" v="2088" actId="1035"/>
          <ac:spMkLst>
            <pc:docMk/>
            <pc:sldMk cId="4206859072" sldId="273"/>
            <ac:spMk id="22" creationId="{1DA9A78C-EBC0-E51F-8E20-46583C07623D}"/>
          </ac:spMkLst>
        </pc:spChg>
        <pc:spChg chg="mod">
          <ac:chgData name="Vanessa Osorio Urrea" userId="65bc1b68-ca21-414f-a10c-5f1c8ee5aa3c" providerId="ADAL" clId="{0282A164-6CB5-584B-A3BC-C9DD9C65DDA4}" dt="2023-06-03T20:28:02.793" v="2094" actId="1036"/>
          <ac:spMkLst>
            <pc:docMk/>
            <pc:sldMk cId="4206859072" sldId="273"/>
            <ac:spMk id="23" creationId="{13583BA8-D5E2-622B-FC39-E1A4421833E5}"/>
          </ac:spMkLst>
        </pc:spChg>
        <pc:spChg chg="mod">
          <ac:chgData name="Vanessa Osorio Urrea" userId="65bc1b68-ca21-414f-a10c-5f1c8ee5aa3c" providerId="ADAL" clId="{0282A164-6CB5-584B-A3BC-C9DD9C65DDA4}" dt="2023-06-03T20:58:46.048" v="2428" actId="1036"/>
          <ac:spMkLst>
            <pc:docMk/>
            <pc:sldMk cId="4206859072" sldId="273"/>
            <ac:spMk id="25" creationId="{A353D6F1-C6B3-118E-7D44-1B45BD90161F}"/>
          </ac:spMkLst>
        </pc:spChg>
        <pc:spChg chg="del mod">
          <ac:chgData name="Vanessa Osorio Urrea" userId="65bc1b68-ca21-414f-a10c-5f1c8ee5aa3c" providerId="ADAL" clId="{0282A164-6CB5-584B-A3BC-C9DD9C65DDA4}" dt="2023-06-03T20:18:31.736" v="1793" actId="478"/>
          <ac:spMkLst>
            <pc:docMk/>
            <pc:sldMk cId="4206859072" sldId="273"/>
            <ac:spMk id="26" creationId="{921BDB80-20FD-1ED3-FBB3-D02354BA869B}"/>
          </ac:spMkLst>
        </pc:spChg>
        <pc:grpChg chg="mod">
          <ac:chgData name="Vanessa Osorio Urrea" userId="65bc1b68-ca21-414f-a10c-5f1c8ee5aa3c" providerId="ADAL" clId="{0282A164-6CB5-584B-A3BC-C9DD9C65DDA4}" dt="2023-06-03T20:58:46.048" v="2428" actId="1036"/>
          <ac:grpSpMkLst>
            <pc:docMk/>
            <pc:sldMk cId="4206859072" sldId="273"/>
            <ac:grpSpMk id="21" creationId="{F17021FC-569D-3EFC-DC94-B14A01322696}"/>
          </ac:grpSpMkLst>
        </pc:grpChg>
        <pc:grpChg chg="mod">
          <ac:chgData name="Vanessa Osorio Urrea" userId="65bc1b68-ca21-414f-a10c-5f1c8ee5aa3c" providerId="ADAL" clId="{0282A164-6CB5-584B-A3BC-C9DD9C65DDA4}" dt="2023-06-03T20:58:46.048" v="2428" actId="1036"/>
          <ac:grpSpMkLst>
            <pc:docMk/>
            <pc:sldMk cId="4206859072" sldId="273"/>
            <ac:grpSpMk id="24" creationId="{4DB8D2F0-B788-1D7B-EDA4-72A96F7916B7}"/>
          </ac:grpSpMkLst>
        </pc:grpChg>
        <pc:picChg chg="mod">
          <ac:chgData name="Vanessa Osorio Urrea" userId="65bc1b68-ca21-414f-a10c-5f1c8ee5aa3c" providerId="ADAL" clId="{0282A164-6CB5-584B-A3BC-C9DD9C65DDA4}" dt="2023-06-03T20:58:46.048" v="2428" actId="1036"/>
          <ac:picMkLst>
            <pc:docMk/>
            <pc:sldMk cId="4206859072" sldId="273"/>
            <ac:picMk id="5" creationId="{8FD2A8DF-D56F-F649-7696-F4940715DDF0}"/>
          </ac:picMkLst>
        </pc:picChg>
        <pc:picChg chg="mod">
          <ac:chgData name="Vanessa Osorio Urrea" userId="65bc1b68-ca21-414f-a10c-5f1c8ee5aa3c" providerId="ADAL" clId="{0282A164-6CB5-584B-A3BC-C9DD9C65DDA4}" dt="2023-06-03T20:58:46.048" v="2428" actId="1036"/>
          <ac:picMkLst>
            <pc:docMk/>
            <pc:sldMk cId="4206859072" sldId="273"/>
            <ac:picMk id="7" creationId="{FD251A78-BC48-BBF6-DD98-8824F5B8BCCC}"/>
          </ac:picMkLst>
        </pc:picChg>
        <pc:picChg chg="mod">
          <ac:chgData name="Vanessa Osorio Urrea" userId="65bc1b68-ca21-414f-a10c-5f1c8ee5aa3c" providerId="ADAL" clId="{0282A164-6CB5-584B-A3BC-C9DD9C65DDA4}" dt="2023-06-03T20:26:35.961" v="2043" actId="1035"/>
          <ac:picMkLst>
            <pc:docMk/>
            <pc:sldMk cId="4206859072" sldId="273"/>
            <ac:picMk id="9" creationId="{6EA2D9FC-61E2-278D-7C10-9237E6792F78}"/>
          </ac:picMkLst>
        </pc:picChg>
      </pc:sldChg>
    </pc:docChg>
  </pc:docChgLst>
  <pc:docChgLst>
    <pc:chgData name="Esteban Castro Castaño" userId="S::ecastroc1@eafit.edu.co::f2b080c6-5265-4e05-b038-b5986351729e" providerId="AD" clId="Web-{31C3743D-6408-F8DE-8466-F5DF4769A980}"/>
    <pc:docChg chg="modSld">
      <pc:chgData name="Esteban Castro Castaño" userId="S::ecastroc1@eafit.edu.co::f2b080c6-5265-4e05-b038-b5986351729e" providerId="AD" clId="Web-{31C3743D-6408-F8DE-8466-F5DF4769A980}" dt="2023-06-05T23:48:09.354" v="4" actId="20577"/>
      <pc:docMkLst>
        <pc:docMk/>
      </pc:docMkLst>
      <pc:sldChg chg="modSp">
        <pc:chgData name="Esteban Castro Castaño" userId="S::ecastroc1@eafit.edu.co::f2b080c6-5265-4e05-b038-b5986351729e" providerId="AD" clId="Web-{31C3743D-6408-F8DE-8466-F5DF4769A980}" dt="2023-06-05T23:48:09.354" v="4" actId="20577"/>
        <pc:sldMkLst>
          <pc:docMk/>
          <pc:sldMk cId="284135868" sldId="282"/>
        </pc:sldMkLst>
        <pc:spChg chg="mod">
          <ac:chgData name="Esteban Castro Castaño" userId="S::ecastroc1@eafit.edu.co::f2b080c6-5265-4e05-b038-b5986351729e" providerId="AD" clId="Web-{31C3743D-6408-F8DE-8466-F5DF4769A980}" dt="2023-06-05T23:48:09.354" v="4" actId="20577"/>
          <ac:spMkLst>
            <pc:docMk/>
            <pc:sldMk cId="284135868" sldId="282"/>
            <ac:spMk id="7" creationId="{9A15974F-3CC9-6C30-AA33-179324688DA8}"/>
          </ac:spMkLst>
        </pc:spChg>
      </pc:sldChg>
    </pc:docChg>
  </pc:docChgLst>
  <pc:docChgLst>
    <pc:chgData name="Andres Mauricio Cano Campiño" userId="S::amcanoc@eafit.edu.co::86df15cf-8fb3-4378-b370-c0ebf347d598" providerId="AD" clId="Web-{5D0448E6-8A59-F288-8636-9C1F1FCBCB2E}"/>
    <pc:docChg chg="modSld">
      <pc:chgData name="Andres Mauricio Cano Campiño" userId="S::amcanoc@eafit.edu.co::86df15cf-8fb3-4378-b370-c0ebf347d598" providerId="AD" clId="Web-{5D0448E6-8A59-F288-8636-9C1F1FCBCB2E}" dt="2023-06-04T14:10:22.024" v="2"/>
      <pc:docMkLst>
        <pc:docMk/>
      </pc:docMkLst>
      <pc:sldChg chg="delSp modSp">
        <pc:chgData name="Andres Mauricio Cano Campiño" userId="S::amcanoc@eafit.edu.co::86df15cf-8fb3-4378-b370-c0ebf347d598" providerId="AD" clId="Web-{5D0448E6-8A59-F288-8636-9C1F1FCBCB2E}" dt="2023-06-04T14:10:22.024" v="2"/>
        <pc:sldMkLst>
          <pc:docMk/>
          <pc:sldMk cId="4179233798" sldId="277"/>
        </pc:sldMkLst>
        <pc:picChg chg="del mod">
          <ac:chgData name="Andres Mauricio Cano Campiño" userId="S::amcanoc@eafit.edu.co::86df15cf-8fb3-4378-b370-c0ebf347d598" providerId="AD" clId="Web-{5D0448E6-8A59-F288-8636-9C1F1FCBCB2E}" dt="2023-06-04T14:10:22.024" v="2"/>
          <ac:picMkLst>
            <pc:docMk/>
            <pc:sldMk cId="4179233798" sldId="277"/>
            <ac:picMk id="3" creationId="{0C33EB63-9E44-A54B-A304-0947C1A232C5}"/>
          </ac:picMkLst>
        </pc:picChg>
      </pc:sldChg>
    </pc:docChg>
  </pc:docChgLst>
  <pc:docChgLst>
    <pc:chgData name="Esteban Castro Castaño" userId="f2b080c6-5265-4e05-b038-b5986351729e" providerId="ADAL" clId="{05DC2851-3B5A-419E-A031-362612DD2B3A}"/>
    <pc:docChg chg="undo custSel modSld">
      <pc:chgData name="Esteban Castro Castaño" userId="f2b080c6-5265-4e05-b038-b5986351729e" providerId="ADAL" clId="{05DC2851-3B5A-419E-A031-362612DD2B3A}" dt="2023-06-04T00:58:47.013" v="626" actId="404"/>
      <pc:docMkLst>
        <pc:docMk/>
      </pc:docMkLst>
      <pc:sldChg chg="addSp delSp modSp mod setBg">
        <pc:chgData name="Esteban Castro Castaño" userId="f2b080c6-5265-4e05-b038-b5986351729e" providerId="ADAL" clId="{05DC2851-3B5A-419E-A031-362612DD2B3A}" dt="2023-06-04T00:58:47.013" v="626" actId="404"/>
        <pc:sldMkLst>
          <pc:docMk/>
          <pc:sldMk cId="724981107" sldId="270"/>
        </pc:sldMkLst>
        <pc:spChg chg="add mod">
          <ac:chgData name="Esteban Castro Castaño" userId="f2b080c6-5265-4e05-b038-b5986351729e" providerId="ADAL" clId="{05DC2851-3B5A-419E-A031-362612DD2B3A}" dt="2023-06-04T00:58:43.252" v="625" actId="404"/>
          <ac:spMkLst>
            <pc:docMk/>
            <pc:sldMk cId="724981107" sldId="270"/>
            <ac:spMk id="2" creationId="{38E3CCA7-5C57-5A9E-21E3-CC5EA6457AF8}"/>
          </ac:spMkLst>
        </pc:spChg>
        <pc:spChg chg="add del mod">
          <ac:chgData name="Esteban Castro Castaño" userId="f2b080c6-5265-4e05-b038-b5986351729e" providerId="ADAL" clId="{05DC2851-3B5A-419E-A031-362612DD2B3A}" dt="2023-06-04T00:19:14.957" v="90" actId="478"/>
          <ac:spMkLst>
            <pc:docMk/>
            <pc:sldMk cId="724981107" sldId="270"/>
            <ac:spMk id="8" creationId="{49815325-185F-2233-955D-92F790D3B545}"/>
          </ac:spMkLst>
        </pc:spChg>
        <pc:spChg chg="add del mod">
          <ac:chgData name="Esteban Castro Castaño" userId="f2b080c6-5265-4e05-b038-b5986351729e" providerId="ADAL" clId="{05DC2851-3B5A-419E-A031-362612DD2B3A}" dt="2023-06-04T00:20:05.057" v="118" actId="478"/>
          <ac:spMkLst>
            <pc:docMk/>
            <pc:sldMk cId="724981107" sldId="270"/>
            <ac:spMk id="12" creationId="{4558FF21-E91A-8856-3665-53C3940A4F12}"/>
          </ac:spMkLst>
        </pc:spChg>
        <pc:spChg chg="add del mod">
          <ac:chgData name="Esteban Castro Castaño" userId="f2b080c6-5265-4e05-b038-b5986351729e" providerId="ADAL" clId="{05DC2851-3B5A-419E-A031-362612DD2B3A}" dt="2023-06-04T00:21:31.630" v="125" actId="22"/>
          <ac:spMkLst>
            <pc:docMk/>
            <pc:sldMk cId="724981107" sldId="270"/>
            <ac:spMk id="14" creationId="{40810FF3-459E-03D8-CE33-08B52FE1D2AA}"/>
          </ac:spMkLst>
        </pc:spChg>
        <pc:spChg chg="add mod">
          <ac:chgData name="Esteban Castro Castaño" userId="f2b080c6-5265-4e05-b038-b5986351729e" providerId="ADAL" clId="{05DC2851-3B5A-419E-A031-362612DD2B3A}" dt="2023-06-04T00:58:47.013" v="626" actId="404"/>
          <ac:spMkLst>
            <pc:docMk/>
            <pc:sldMk cId="724981107" sldId="270"/>
            <ac:spMk id="27" creationId="{0BFEBD94-0034-15AA-802B-6B0ECCFA24E9}"/>
          </ac:spMkLst>
        </pc:spChg>
        <pc:graphicFrameChg chg="add del mod modGraphic">
          <ac:chgData name="Esteban Castro Castaño" userId="f2b080c6-5265-4e05-b038-b5986351729e" providerId="ADAL" clId="{05DC2851-3B5A-419E-A031-362612DD2B3A}" dt="2023-06-03T23:54:37.644" v="14"/>
          <ac:graphicFrameMkLst>
            <pc:docMk/>
            <pc:sldMk cId="724981107" sldId="270"/>
            <ac:graphicFrameMk id="2" creationId="{91B4EAD7-60A9-2BE1-36DA-CFCDAFDC3131}"/>
          </ac:graphicFrameMkLst>
        </pc:graphicFrameChg>
        <pc:graphicFrameChg chg="add del mod modGraphic">
          <ac:chgData name="Esteban Castro Castaño" userId="f2b080c6-5265-4e05-b038-b5986351729e" providerId="ADAL" clId="{05DC2851-3B5A-419E-A031-362612DD2B3A}" dt="2023-06-04T00:20:03.597" v="117" actId="478"/>
          <ac:graphicFrameMkLst>
            <pc:docMk/>
            <pc:sldMk cId="724981107" sldId="270"/>
            <ac:graphicFrameMk id="5" creationId="{4ED41FC8-FAB6-CFB3-240C-A8E18E395D5B}"/>
          </ac:graphicFrameMkLst>
        </pc:graphicFrameChg>
        <pc:graphicFrameChg chg="del">
          <ac:chgData name="Esteban Castro Castaño" userId="f2b080c6-5265-4e05-b038-b5986351729e" providerId="ADAL" clId="{05DC2851-3B5A-419E-A031-362612DD2B3A}" dt="2023-06-03T23:54:05.288" v="0" actId="478"/>
          <ac:graphicFrameMkLst>
            <pc:docMk/>
            <pc:sldMk cId="724981107" sldId="270"/>
            <ac:graphicFrameMk id="6" creationId="{9E7288B0-31BC-84C0-531B-8CE6CF58913F}"/>
          </ac:graphicFrameMkLst>
        </pc:graphicFrameChg>
        <pc:graphicFrameChg chg="add del mod">
          <ac:chgData name="Esteban Castro Castaño" userId="f2b080c6-5265-4e05-b038-b5986351729e" providerId="ADAL" clId="{05DC2851-3B5A-419E-A031-362612DD2B3A}" dt="2023-06-04T00:19:14.282" v="88"/>
          <ac:graphicFrameMkLst>
            <pc:docMk/>
            <pc:sldMk cId="724981107" sldId="270"/>
            <ac:graphicFrameMk id="9" creationId="{9075FA64-7216-F4D4-B137-6B313BA8B0BD}"/>
          </ac:graphicFrameMkLst>
        </pc:graphicFrameChg>
        <pc:graphicFrameChg chg="add del mod modGraphic">
          <ac:chgData name="Esteban Castro Castaño" userId="f2b080c6-5265-4e05-b038-b5986351729e" providerId="ADAL" clId="{05DC2851-3B5A-419E-A031-362612DD2B3A}" dt="2023-06-04T00:29:14.483" v="249" actId="478"/>
          <ac:graphicFrameMkLst>
            <pc:docMk/>
            <pc:sldMk cId="724981107" sldId="270"/>
            <ac:graphicFrameMk id="10" creationId="{8FAC5D9A-8923-E873-66C2-79CFCF92080D}"/>
          </ac:graphicFrameMkLst>
        </pc:graphicFrameChg>
        <pc:graphicFrameChg chg="add del mod">
          <ac:chgData name="Esteban Castro Castaño" userId="f2b080c6-5265-4e05-b038-b5986351729e" providerId="ADAL" clId="{05DC2851-3B5A-419E-A031-362612DD2B3A}" dt="2023-06-04T00:22:07.942" v="129" actId="478"/>
          <ac:graphicFrameMkLst>
            <pc:docMk/>
            <pc:sldMk cId="724981107" sldId="270"/>
            <ac:graphicFrameMk id="15" creationId="{3ECB0EF6-2494-9612-3080-AF89A0B8E920}"/>
          </ac:graphicFrameMkLst>
        </pc:graphicFrameChg>
        <pc:graphicFrameChg chg="add del mod modGraphic">
          <ac:chgData name="Esteban Castro Castaño" userId="f2b080c6-5265-4e05-b038-b5986351729e" providerId="ADAL" clId="{05DC2851-3B5A-419E-A031-362612DD2B3A}" dt="2023-06-04T00:25:39.026" v="162" actId="478"/>
          <ac:graphicFrameMkLst>
            <pc:docMk/>
            <pc:sldMk cId="724981107" sldId="270"/>
            <ac:graphicFrameMk id="16" creationId="{81D9DC56-F9B9-C230-B165-F22B65871DBE}"/>
          </ac:graphicFrameMkLst>
        </pc:graphicFrameChg>
        <pc:graphicFrameChg chg="add del mod">
          <ac:chgData name="Esteban Castro Castaño" userId="f2b080c6-5265-4e05-b038-b5986351729e" providerId="ADAL" clId="{05DC2851-3B5A-419E-A031-362612DD2B3A}" dt="2023-06-04T00:26:21.833" v="164"/>
          <ac:graphicFrameMkLst>
            <pc:docMk/>
            <pc:sldMk cId="724981107" sldId="270"/>
            <ac:graphicFrameMk id="17" creationId="{1F56422B-0605-D5E2-5995-D48A14C005AF}"/>
          </ac:graphicFrameMkLst>
        </pc:graphicFrameChg>
        <pc:graphicFrameChg chg="add del mod modGraphic">
          <ac:chgData name="Esteban Castro Castaño" userId="f2b080c6-5265-4e05-b038-b5986351729e" providerId="ADAL" clId="{05DC2851-3B5A-419E-A031-362612DD2B3A}" dt="2023-06-04T00:29:15.477" v="250" actId="478"/>
          <ac:graphicFrameMkLst>
            <pc:docMk/>
            <pc:sldMk cId="724981107" sldId="270"/>
            <ac:graphicFrameMk id="18" creationId="{C3C9A8F3-FD85-0505-E8BB-E3581B8395D2}"/>
          </ac:graphicFrameMkLst>
        </pc:graphicFrameChg>
        <pc:graphicFrameChg chg="add del mod">
          <ac:chgData name="Esteban Castro Castaño" userId="f2b080c6-5265-4e05-b038-b5986351729e" providerId="ADAL" clId="{05DC2851-3B5A-419E-A031-362612DD2B3A}" dt="2023-06-04T00:29:00.062" v="245" actId="478"/>
          <ac:graphicFrameMkLst>
            <pc:docMk/>
            <pc:sldMk cId="724981107" sldId="270"/>
            <ac:graphicFrameMk id="19" creationId="{C5D86E31-C4D1-E145-EB21-F84E05C65179}"/>
          </ac:graphicFrameMkLst>
        </pc:graphicFrameChg>
        <pc:graphicFrameChg chg="add mod modGraphic">
          <ac:chgData name="Esteban Castro Castaño" userId="f2b080c6-5265-4e05-b038-b5986351729e" providerId="ADAL" clId="{05DC2851-3B5A-419E-A031-362612DD2B3A}" dt="2023-06-04T00:58:24.047" v="621" actId="2711"/>
          <ac:graphicFrameMkLst>
            <pc:docMk/>
            <pc:sldMk cId="724981107" sldId="270"/>
            <ac:graphicFrameMk id="20" creationId="{04C9942D-D64C-0977-D078-B8D0B2E552BC}"/>
          </ac:graphicFrameMkLst>
        </pc:graphicFrameChg>
        <pc:picChg chg="del">
          <ac:chgData name="Esteban Castro Castaño" userId="f2b080c6-5265-4e05-b038-b5986351729e" providerId="ADAL" clId="{05DC2851-3B5A-419E-A031-362612DD2B3A}" dt="2023-06-03T23:55:06.936" v="15"/>
          <ac:picMkLst>
            <pc:docMk/>
            <pc:sldMk cId="724981107" sldId="270"/>
            <ac:picMk id="3" creationId="{A73B9EF6-AAFF-7B63-0CA2-6E7A0C781B76}"/>
          </ac:picMkLst>
        </pc:picChg>
        <pc:picChg chg="add del mod">
          <ac:chgData name="Esteban Castro Castaño" userId="f2b080c6-5265-4e05-b038-b5986351729e" providerId="ADAL" clId="{05DC2851-3B5A-419E-A031-362612DD2B3A}" dt="2023-06-04T00:46:18.588" v="440" actId="478"/>
          <ac:picMkLst>
            <pc:docMk/>
            <pc:sldMk cId="724981107" sldId="270"/>
            <ac:picMk id="22" creationId="{0879DAF4-1AE8-B70A-08F8-9587F95E86EC}"/>
          </ac:picMkLst>
        </pc:picChg>
        <pc:picChg chg="add del mod">
          <ac:chgData name="Esteban Castro Castaño" userId="f2b080c6-5265-4e05-b038-b5986351729e" providerId="ADAL" clId="{05DC2851-3B5A-419E-A031-362612DD2B3A}" dt="2023-06-04T00:45:50.618" v="432" actId="478"/>
          <ac:picMkLst>
            <pc:docMk/>
            <pc:sldMk cId="724981107" sldId="270"/>
            <ac:picMk id="24" creationId="{F258A489-1A52-219F-507C-812F2DF4C246}"/>
          </ac:picMkLst>
        </pc:picChg>
        <pc:picChg chg="add mod">
          <ac:chgData name="Esteban Castro Castaño" userId="f2b080c6-5265-4e05-b038-b5986351729e" providerId="ADAL" clId="{05DC2851-3B5A-419E-A031-362612DD2B3A}" dt="2023-06-04T00:48:38.215" v="589" actId="1076"/>
          <ac:picMkLst>
            <pc:docMk/>
            <pc:sldMk cId="724981107" sldId="270"/>
            <ac:picMk id="26" creationId="{FE7E373A-1E98-35C0-3837-47E923FD19C3}"/>
          </ac:picMkLst>
        </pc:picChg>
      </pc:sldChg>
    </pc:docChg>
  </pc:docChgLst>
  <pc:docChgLst>
    <pc:chgData name="Esteban Castro Castaño" userId="S::ecastroc1@eafit.edu.co::f2b080c6-5265-4e05-b038-b5986351729e" providerId="AD" clId="Web-{C5F40287-992B-01A2-A711-743719CF6DE2}"/>
    <pc:docChg chg="modSld">
      <pc:chgData name="Esteban Castro Castaño" userId="S::ecastroc1@eafit.edu.co::f2b080c6-5265-4e05-b038-b5986351729e" providerId="AD" clId="Web-{C5F40287-992B-01A2-A711-743719CF6DE2}" dt="2023-06-06T00:52:46.637" v="23" actId="1076"/>
      <pc:docMkLst>
        <pc:docMk/>
      </pc:docMkLst>
      <pc:sldChg chg="addSp delSp modSp">
        <pc:chgData name="Esteban Castro Castaño" userId="S::ecastroc1@eafit.edu.co::f2b080c6-5265-4e05-b038-b5986351729e" providerId="AD" clId="Web-{C5F40287-992B-01A2-A711-743719CF6DE2}" dt="2023-06-06T00:52:46.637" v="23" actId="1076"/>
        <pc:sldMkLst>
          <pc:docMk/>
          <pc:sldMk cId="3789794206" sldId="284"/>
        </pc:sldMkLst>
        <pc:picChg chg="add mod">
          <ac:chgData name="Esteban Castro Castaño" userId="S::ecastroc1@eafit.edu.co::f2b080c6-5265-4e05-b038-b5986351729e" providerId="AD" clId="Web-{C5F40287-992B-01A2-A711-743719CF6DE2}" dt="2023-06-06T00:52:45.637" v="22" actId="14100"/>
          <ac:picMkLst>
            <pc:docMk/>
            <pc:sldMk cId="3789794206" sldId="284"/>
            <ac:picMk id="2" creationId="{205A9740-F524-E940-F9E9-C5E32B304FCC}"/>
          </ac:picMkLst>
        </pc:picChg>
        <pc:picChg chg="add del mod">
          <ac:chgData name="Esteban Castro Castaño" userId="S::ecastroc1@eafit.edu.co::f2b080c6-5265-4e05-b038-b5986351729e" providerId="AD" clId="Web-{C5F40287-992B-01A2-A711-743719CF6DE2}" dt="2023-06-06T00:26:41.966" v="12"/>
          <ac:picMkLst>
            <pc:docMk/>
            <pc:sldMk cId="3789794206" sldId="284"/>
            <ac:picMk id="2" creationId="{DB68F4A6-E3BC-B3A0-C4EF-5DB1D04EAD4F}"/>
          </ac:picMkLst>
        </pc:picChg>
        <pc:picChg chg="add del mod">
          <ac:chgData name="Esteban Castro Castaño" userId="S::ecastroc1@eafit.edu.co::f2b080c6-5265-4e05-b038-b5986351729e" providerId="AD" clId="Web-{C5F40287-992B-01A2-A711-743719CF6DE2}" dt="2023-06-06T00:25:29.133" v="7"/>
          <ac:picMkLst>
            <pc:docMk/>
            <pc:sldMk cId="3789794206" sldId="284"/>
            <ac:picMk id="3" creationId="{610FF7C6-036E-2A42-EB79-8D59B6EDCF78}"/>
          </ac:picMkLst>
        </pc:picChg>
        <pc:picChg chg="add mod">
          <ac:chgData name="Esteban Castro Castaño" userId="S::ecastroc1@eafit.edu.co::f2b080c6-5265-4e05-b038-b5986351729e" providerId="AD" clId="Web-{C5F40287-992B-01A2-A711-743719CF6DE2}" dt="2023-06-06T00:52:46.637" v="23" actId="1076"/>
          <ac:picMkLst>
            <pc:docMk/>
            <pc:sldMk cId="3789794206" sldId="284"/>
            <ac:picMk id="6" creationId="{01565095-3205-AB98-3DE7-3C2DF2975266}"/>
          </ac:picMkLst>
        </pc:picChg>
        <pc:picChg chg="add del mod">
          <ac:chgData name="Esteban Castro Castaño" userId="S::ecastroc1@eafit.edu.co::f2b080c6-5265-4e05-b038-b5986351729e" providerId="AD" clId="Web-{C5F40287-992B-01A2-A711-743719CF6DE2}" dt="2023-06-06T00:52:31.918" v="19"/>
          <ac:picMkLst>
            <pc:docMk/>
            <pc:sldMk cId="3789794206" sldId="284"/>
            <ac:picMk id="7" creationId="{45A3ABEA-ACD8-0B03-A3D4-77EE518F85DD}"/>
          </ac:picMkLst>
        </pc:picChg>
      </pc:sldChg>
    </pc:docChg>
  </pc:docChgLst>
  <pc:docChgLst>
    <pc:chgData name="Vanessa Osorio Urrea" userId="S::vosoriou@eafit.edu.co::65bc1b68-ca21-414f-a10c-5f1c8ee5aa3c" providerId="AD" clId="Web-{8DC0AA62-0739-372F-B2BA-1729D8F84BBC}"/>
    <pc:docChg chg="modSld">
      <pc:chgData name="Vanessa Osorio Urrea" userId="S::vosoriou@eafit.edu.co::65bc1b68-ca21-414f-a10c-5f1c8ee5aa3c" providerId="AD" clId="Web-{8DC0AA62-0739-372F-B2BA-1729D8F84BBC}" dt="2023-06-08T04:31:17.391" v="126" actId="20577"/>
      <pc:docMkLst>
        <pc:docMk/>
      </pc:docMkLst>
      <pc:sldChg chg="modSp">
        <pc:chgData name="Vanessa Osorio Urrea" userId="S::vosoriou@eafit.edu.co::65bc1b68-ca21-414f-a10c-5f1c8ee5aa3c" providerId="AD" clId="Web-{8DC0AA62-0739-372F-B2BA-1729D8F84BBC}" dt="2023-06-08T04:31:17.391" v="126" actId="20577"/>
        <pc:sldMkLst>
          <pc:docMk/>
          <pc:sldMk cId="4206859072" sldId="273"/>
        </pc:sldMkLst>
        <pc:spChg chg="mod">
          <ac:chgData name="Vanessa Osorio Urrea" userId="S::vosoriou@eafit.edu.co::65bc1b68-ca21-414f-a10c-5f1c8ee5aa3c" providerId="AD" clId="Web-{8DC0AA62-0739-372F-B2BA-1729D8F84BBC}" dt="2023-06-08T04:20:49.218" v="92" actId="20577"/>
          <ac:spMkLst>
            <pc:docMk/>
            <pc:sldMk cId="4206859072" sldId="273"/>
            <ac:spMk id="2" creationId="{C131615B-B26C-FBB6-F081-C3F385CF5579}"/>
          </ac:spMkLst>
        </pc:spChg>
        <pc:spChg chg="mod">
          <ac:chgData name="Vanessa Osorio Urrea" userId="S::vosoriou@eafit.edu.co::65bc1b68-ca21-414f-a10c-5f1c8ee5aa3c" providerId="AD" clId="Web-{8DC0AA62-0739-372F-B2BA-1729D8F84BBC}" dt="2023-06-08T04:31:17.391" v="126" actId="20577"/>
          <ac:spMkLst>
            <pc:docMk/>
            <pc:sldMk cId="4206859072" sldId="273"/>
            <ac:spMk id="15" creationId="{8D32DEC2-16A1-36AE-1AC4-EB25803C0E5B}"/>
          </ac:spMkLst>
        </pc:spChg>
        <pc:spChg chg="mod">
          <ac:chgData name="Vanessa Osorio Urrea" userId="S::vosoriou@eafit.edu.co::65bc1b68-ca21-414f-a10c-5f1c8ee5aa3c" providerId="AD" clId="Web-{8DC0AA62-0739-372F-B2BA-1729D8F84BBC}" dt="2023-06-08T04:29:46.216" v="116" actId="20577"/>
          <ac:spMkLst>
            <pc:docMk/>
            <pc:sldMk cId="4206859072" sldId="273"/>
            <ac:spMk id="22" creationId="{1DA9A78C-EBC0-E51F-8E20-46583C07623D}"/>
          </ac:spMkLst>
        </pc:spChg>
        <pc:spChg chg="mod">
          <ac:chgData name="Vanessa Osorio Urrea" userId="S::vosoriou@eafit.edu.co::65bc1b68-ca21-414f-a10c-5f1c8ee5aa3c" providerId="AD" clId="Web-{8DC0AA62-0739-372F-B2BA-1729D8F84BBC}" dt="2023-06-08T04:22:18.736" v="104" actId="1076"/>
          <ac:spMkLst>
            <pc:docMk/>
            <pc:sldMk cId="4206859072" sldId="273"/>
            <ac:spMk id="23" creationId="{13583BA8-D5E2-622B-FC39-E1A4421833E5}"/>
          </ac:spMkLst>
        </pc:spChg>
      </pc:sldChg>
      <pc:sldChg chg="addSp delSp modSp">
        <pc:chgData name="Vanessa Osorio Urrea" userId="S::vosoriou@eafit.edu.co::65bc1b68-ca21-414f-a10c-5f1c8ee5aa3c" providerId="AD" clId="Web-{8DC0AA62-0739-372F-B2BA-1729D8F84BBC}" dt="2023-06-07T23:35:22.770" v="84"/>
        <pc:sldMkLst>
          <pc:docMk/>
          <pc:sldMk cId="3676244328" sldId="285"/>
        </pc:sldMkLst>
        <pc:spChg chg="mod">
          <ac:chgData name="Vanessa Osorio Urrea" userId="S::vosoriou@eafit.edu.co::65bc1b68-ca21-414f-a10c-5f1c8ee5aa3c" providerId="AD" clId="Web-{8DC0AA62-0739-372F-B2BA-1729D8F84BBC}" dt="2023-06-07T23:32:52.202" v="79" actId="1076"/>
          <ac:spMkLst>
            <pc:docMk/>
            <pc:sldMk cId="3676244328" sldId="285"/>
            <ac:spMk id="3" creationId="{C6A4F227-E4C2-E560-AEA8-A70288084B38}"/>
          </ac:spMkLst>
        </pc:spChg>
        <pc:spChg chg="mod">
          <ac:chgData name="Vanessa Osorio Urrea" userId="S::vosoriou@eafit.edu.co::65bc1b68-ca21-414f-a10c-5f1c8ee5aa3c" providerId="AD" clId="Web-{8DC0AA62-0739-372F-B2BA-1729D8F84BBC}" dt="2023-06-07T23:31:55.903" v="64" actId="1076"/>
          <ac:spMkLst>
            <pc:docMk/>
            <pc:sldMk cId="3676244328" sldId="285"/>
            <ac:spMk id="5" creationId="{DF2CC980-951D-FCAB-0512-3A81D26AA68F}"/>
          </ac:spMkLst>
        </pc:spChg>
        <pc:spChg chg="mod">
          <ac:chgData name="Vanessa Osorio Urrea" userId="S::vosoriou@eafit.edu.co::65bc1b68-ca21-414f-a10c-5f1c8ee5aa3c" providerId="AD" clId="Web-{8DC0AA62-0739-372F-B2BA-1729D8F84BBC}" dt="2023-06-07T23:32:42.186" v="77" actId="14100"/>
          <ac:spMkLst>
            <pc:docMk/>
            <pc:sldMk cId="3676244328" sldId="285"/>
            <ac:spMk id="6" creationId="{7B11D9DB-9B9C-1DD5-5E1D-7B17A93B848D}"/>
          </ac:spMkLst>
        </pc:spChg>
        <pc:spChg chg="mod">
          <ac:chgData name="Vanessa Osorio Urrea" userId="S::vosoriou@eafit.edu.co::65bc1b68-ca21-414f-a10c-5f1c8ee5aa3c" providerId="AD" clId="Web-{8DC0AA62-0739-372F-B2BA-1729D8F84BBC}" dt="2023-06-07T23:33:15.703" v="82" actId="14100"/>
          <ac:spMkLst>
            <pc:docMk/>
            <pc:sldMk cId="3676244328" sldId="285"/>
            <ac:spMk id="7" creationId="{AE83632C-0A67-82FA-6E49-CB323105DFED}"/>
          </ac:spMkLst>
        </pc:spChg>
        <pc:spChg chg="mod">
          <ac:chgData name="Vanessa Osorio Urrea" userId="S::vosoriou@eafit.edu.co::65bc1b68-ca21-414f-a10c-5f1c8ee5aa3c" providerId="AD" clId="Web-{8DC0AA62-0739-372F-B2BA-1729D8F84BBC}" dt="2023-06-07T23:32:52.202" v="78" actId="1076"/>
          <ac:spMkLst>
            <pc:docMk/>
            <pc:sldMk cId="3676244328" sldId="285"/>
            <ac:spMk id="8" creationId="{B7CBCD99-29B4-7FBA-4206-7A720033D2F3}"/>
          </ac:spMkLst>
        </pc:spChg>
        <pc:spChg chg="mod">
          <ac:chgData name="Vanessa Osorio Urrea" userId="S::vosoriou@eafit.edu.co::65bc1b68-ca21-414f-a10c-5f1c8ee5aa3c" providerId="AD" clId="Web-{8DC0AA62-0739-372F-B2BA-1729D8F84BBC}" dt="2023-06-07T23:33:08.655" v="81" actId="1076"/>
          <ac:spMkLst>
            <pc:docMk/>
            <pc:sldMk cId="3676244328" sldId="285"/>
            <ac:spMk id="9" creationId="{6C3BA457-CD67-3AA3-0C9E-85764E5A967D}"/>
          </ac:spMkLst>
        </pc:spChg>
        <pc:spChg chg="add del mod">
          <ac:chgData name="Vanessa Osorio Urrea" userId="S::vosoriou@eafit.edu.co::65bc1b68-ca21-414f-a10c-5f1c8ee5aa3c" providerId="AD" clId="Web-{8DC0AA62-0739-372F-B2BA-1729D8F84BBC}" dt="2023-06-07T23:35:22.770" v="84"/>
          <ac:spMkLst>
            <pc:docMk/>
            <pc:sldMk cId="3676244328" sldId="285"/>
            <ac:spMk id="10" creationId="{B2EE94C8-17C8-F5A8-4C11-82DF793B15C7}"/>
          </ac:spMkLst>
        </pc:spChg>
      </pc:sldChg>
    </pc:docChg>
  </pc:docChgLst>
  <pc:docChgLst>
    <pc:chgData name="Mariana Agudelo Zuluaga" userId="041ed275-84dc-461d-a8b3-27ad54f8b746" providerId="ADAL" clId="{7910A879-A1F4-49C5-87E0-131B73BB3585}"/>
    <pc:docChg chg="undo custSel addSld delSld modSld sldOrd modMainMaster">
      <pc:chgData name="Mariana Agudelo Zuluaga" userId="041ed275-84dc-461d-a8b3-27ad54f8b746" providerId="ADAL" clId="{7910A879-A1F4-49C5-87E0-131B73BB3585}" dt="2023-06-08T05:28:52.077" v="2239" actId="6549"/>
      <pc:docMkLst>
        <pc:docMk/>
      </pc:docMkLst>
      <pc:sldChg chg="addSp delSp modSp mod setBg modNotesTx">
        <pc:chgData name="Mariana Agudelo Zuluaga" userId="041ed275-84dc-461d-a8b3-27ad54f8b746" providerId="ADAL" clId="{7910A879-A1F4-49C5-87E0-131B73BB3585}" dt="2023-06-08T00:38:12.775" v="1977" actId="20577"/>
        <pc:sldMkLst>
          <pc:docMk/>
          <pc:sldMk cId="148287131" sldId="256"/>
        </pc:sldMkLst>
        <pc:spChg chg="del">
          <ac:chgData name="Mariana Agudelo Zuluaga" userId="041ed275-84dc-461d-a8b3-27ad54f8b746" providerId="ADAL" clId="{7910A879-A1F4-49C5-87E0-131B73BB3585}" dt="2023-06-03T04:02:47.257" v="0" actId="478"/>
          <ac:spMkLst>
            <pc:docMk/>
            <pc:sldMk cId="148287131" sldId="256"/>
            <ac:spMk id="2" creationId="{AE88929D-CF6C-58ED-22F3-B6A0076F28F8}"/>
          </ac:spMkLst>
        </pc:spChg>
        <pc:spChg chg="add del mod">
          <ac:chgData name="Mariana Agudelo Zuluaga" userId="041ed275-84dc-461d-a8b3-27ad54f8b746" providerId="ADAL" clId="{7910A879-A1F4-49C5-87E0-131B73BB3585}" dt="2023-06-05T20:00:34.933" v="1260"/>
          <ac:spMkLst>
            <pc:docMk/>
            <pc:sldMk cId="148287131" sldId="256"/>
            <ac:spMk id="2" creationId="{D631635B-0A2A-B512-2A10-1BC8E1A3E70A}"/>
          </ac:spMkLst>
        </pc:spChg>
        <pc:spChg chg="del">
          <ac:chgData name="Mariana Agudelo Zuluaga" userId="041ed275-84dc-461d-a8b3-27ad54f8b746" providerId="ADAL" clId="{7910A879-A1F4-49C5-87E0-131B73BB3585}" dt="2023-06-03T04:02:48.272" v="1" actId="478"/>
          <ac:spMkLst>
            <pc:docMk/>
            <pc:sldMk cId="148287131" sldId="256"/>
            <ac:spMk id="3" creationId="{D8AC49EF-2D60-275E-9A9B-9B2D12673542}"/>
          </ac:spMkLst>
        </pc:spChg>
        <pc:spChg chg="add mod">
          <ac:chgData name="Mariana Agudelo Zuluaga" userId="041ed275-84dc-461d-a8b3-27ad54f8b746" providerId="ADAL" clId="{7910A879-A1F4-49C5-87E0-131B73BB3585}" dt="2023-06-05T20:04:45.661" v="1289" actId="1076"/>
          <ac:spMkLst>
            <pc:docMk/>
            <pc:sldMk cId="148287131" sldId="256"/>
            <ac:spMk id="5" creationId="{2F0ECB5F-AE90-7292-1EF5-4EF6954643F3}"/>
          </ac:spMkLst>
        </pc:spChg>
        <pc:spChg chg="add mod">
          <ac:chgData name="Mariana Agudelo Zuluaga" userId="041ed275-84dc-461d-a8b3-27ad54f8b746" providerId="ADAL" clId="{7910A879-A1F4-49C5-87E0-131B73BB3585}" dt="2023-06-03T04:05:20.712" v="21" actId="1076"/>
          <ac:spMkLst>
            <pc:docMk/>
            <pc:sldMk cId="148287131" sldId="256"/>
            <ac:spMk id="7" creationId="{EF1937E8-CDFD-0CB1-677C-5AB5C4C98CA3}"/>
          </ac:spMkLst>
        </pc:spChg>
      </pc:sldChg>
      <pc:sldChg chg="addSp delSp modSp mod setBg">
        <pc:chgData name="Mariana Agudelo Zuluaga" userId="041ed275-84dc-461d-a8b3-27ad54f8b746" providerId="ADAL" clId="{7910A879-A1F4-49C5-87E0-131B73BB3585}" dt="2023-06-07T23:02:07.210" v="1851" actId="1076"/>
        <pc:sldMkLst>
          <pc:docMk/>
          <pc:sldMk cId="2408871295" sldId="257"/>
        </pc:sldMkLst>
        <pc:spChg chg="del">
          <ac:chgData name="Mariana Agudelo Zuluaga" userId="041ed275-84dc-461d-a8b3-27ad54f8b746" providerId="ADAL" clId="{7910A879-A1F4-49C5-87E0-131B73BB3585}" dt="2023-06-03T04:05:31.898" v="22" actId="478"/>
          <ac:spMkLst>
            <pc:docMk/>
            <pc:sldMk cId="2408871295" sldId="257"/>
            <ac:spMk id="2" creationId="{166CF568-D3C1-9804-311F-93D672D6647D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2" creationId="{54C7C22B-C6B3-BCCF-53B7-3ED85CE07577}"/>
          </ac:spMkLst>
        </pc:spChg>
        <pc:spChg chg="del">
          <ac:chgData name="Mariana Agudelo Zuluaga" userId="041ed275-84dc-461d-a8b3-27ad54f8b746" providerId="ADAL" clId="{7910A879-A1F4-49C5-87E0-131B73BB3585}" dt="2023-06-03T04:05:33.012" v="23" actId="478"/>
          <ac:spMkLst>
            <pc:docMk/>
            <pc:sldMk cId="2408871295" sldId="257"/>
            <ac:spMk id="3" creationId="{106742AD-BFC5-1375-388F-EB7D38CF81CF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" creationId="{C1FF842F-A9A7-9170-8749-DF67B935831C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" creationId="{7403B10A-ADCC-79C1-432D-A44275D5BD69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6" creationId="{D4848E7B-E6C4-9488-6787-BCFF2D2CD093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7" creationId="{5E03D6DB-FBA9-8C80-A6F2-FA9DB226395E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7" creationId="{7E72369C-C257-78DF-5F07-5FA25376BAE6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8" creationId="{1FC6C39E-2ABB-6A6C-B568-9729927D9156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8" creationId="{D2E1EF29-8192-8583-97BC-E47EEEF040E7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9" creationId="{24D4C75C-2FAE-A1FB-E963-41954CB00936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9" creationId="{3075A248-E749-291B-0BE2-38E00D8AAC7D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0" creationId="{D06005C6-13DB-0EA5-A1E7-871520CF0687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10" creationId="{F44053C1-0C35-93F3-B4C1-9F332B640086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1" creationId="{1015D830-AFBE-8C83-CE9C-C1BDF6C67566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2" creationId="{169CFA24-490D-6030-47AF-EA4B175FB7C3}"/>
          </ac:spMkLst>
        </pc:spChg>
        <pc:spChg chg="add mod">
          <ac:chgData name="Mariana Agudelo Zuluaga" userId="041ed275-84dc-461d-a8b3-27ad54f8b746" providerId="ADAL" clId="{7910A879-A1F4-49C5-87E0-131B73BB3585}" dt="2023-06-05T20:23:59.682" v="1362" actId="207"/>
          <ac:spMkLst>
            <pc:docMk/>
            <pc:sldMk cId="2408871295" sldId="257"/>
            <ac:spMk id="13" creationId="{521C970A-89CB-DB2E-103D-E5CDBB2D4A62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3" creationId="{A7F3A36C-7696-773A-6EB9-9888E1FBDD87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4" creationId="{D4B0C957-F9A5-F2E4-74E7-04A932E30AB6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5" creationId="{03F18403-D95A-75B2-6654-9881977F907C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6" creationId="{F3BA8291-FC8D-09CD-103F-4E0A6E6D362B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7" creationId="{8FE31CE2-1A68-1FD2-05DA-779FB563EC72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19" creationId="{EB415FE1-960D-06DA-917E-216FCE375887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1" creationId="{DACBCDB8-3F90-1DDC-1280-7701AC404850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3" creationId="{7E420A04-21E4-DA69-774D-89712543E1A7}"/>
          </ac:spMkLst>
        </pc:spChg>
        <pc:spChg chg="add mod">
          <ac:chgData name="Mariana Agudelo Zuluaga" userId="041ed275-84dc-461d-a8b3-27ad54f8b746" providerId="ADAL" clId="{7910A879-A1F4-49C5-87E0-131B73BB3585}" dt="2023-06-05T20:24:02.822" v="1363" actId="207"/>
          <ac:spMkLst>
            <pc:docMk/>
            <pc:sldMk cId="2408871295" sldId="257"/>
            <ac:spMk id="23" creationId="{F542088A-87B4-6697-926C-8C48BCB0653C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4" creationId="{9959B379-7194-C0C8-4709-BBBF5E5AC2BF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5" creationId="{A6C75F75-2170-9900-483B-276457CC7D69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6" creationId="{CF783E88-B72A-3436-0A80-B42831AAA8EB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7" creationId="{6AC94BEC-2B73-974D-9847-1F6B67232AFA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8" creationId="{CF476B25-2BB2-0721-8A98-C05EED31694E}"/>
          </ac:spMkLst>
        </pc:spChg>
        <pc:spChg chg="add mod">
          <ac:chgData name="Mariana Agudelo Zuluaga" userId="041ed275-84dc-461d-a8b3-27ad54f8b746" providerId="ADAL" clId="{7910A879-A1F4-49C5-87E0-131B73BB3585}" dt="2023-06-05T20:24:06.714" v="1364" actId="207"/>
          <ac:spMkLst>
            <pc:docMk/>
            <pc:sldMk cId="2408871295" sldId="257"/>
            <ac:spMk id="29" creationId="{508BA365-20C8-D199-35C0-683D26869063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29" creationId="{5A3BF61C-136F-CA54-06C7-6160471956A7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30" creationId="{4149BA87-3ACD-9BD8-C01A-DDFED9C92B4E}"/>
          </ac:spMkLst>
        </pc:spChg>
        <pc:spChg chg="add mod">
          <ac:chgData name="Mariana Agudelo Zuluaga" userId="041ed275-84dc-461d-a8b3-27ad54f8b746" providerId="ADAL" clId="{7910A879-A1F4-49C5-87E0-131B73BB3585}" dt="2023-06-05T20:24:10.464" v="1365" actId="207"/>
          <ac:spMkLst>
            <pc:docMk/>
            <pc:sldMk cId="2408871295" sldId="257"/>
            <ac:spMk id="31" creationId="{72326B49-DBDA-DCF6-4690-1E045B6921A3}"/>
          </ac:spMkLst>
        </pc:spChg>
        <pc:spChg chg="add del mod">
          <ac:chgData name="Mariana Agudelo Zuluaga" userId="041ed275-84dc-461d-a8b3-27ad54f8b746" providerId="ADAL" clId="{7910A879-A1F4-49C5-87E0-131B73BB3585}" dt="2023-06-03T04:13:15.382" v="104" actId="21"/>
          <ac:spMkLst>
            <pc:docMk/>
            <pc:sldMk cId="2408871295" sldId="257"/>
            <ac:spMk id="33" creationId="{92ED72E2-E4BB-798A-C609-CFD83D054AAF}"/>
          </ac:spMkLst>
        </pc:spChg>
        <pc:spChg chg="add del mod">
          <ac:chgData name="Mariana Agudelo Zuluaga" userId="041ed275-84dc-461d-a8b3-27ad54f8b746" providerId="ADAL" clId="{7910A879-A1F4-49C5-87E0-131B73BB3585}" dt="2023-06-03T04:07:19.688" v="33" actId="21"/>
          <ac:spMkLst>
            <pc:docMk/>
            <pc:sldMk cId="2408871295" sldId="257"/>
            <ac:spMk id="34" creationId="{5E61E5C9-42A6-254C-A460-B6950BBDADC2}"/>
          </ac:spMkLst>
        </pc:spChg>
        <pc:spChg chg="add del mod">
          <ac:chgData name="Mariana Agudelo Zuluaga" userId="041ed275-84dc-461d-a8b3-27ad54f8b746" providerId="ADAL" clId="{7910A879-A1F4-49C5-87E0-131B73BB3585}" dt="2023-06-03T04:07:37.527" v="38" actId="21"/>
          <ac:spMkLst>
            <pc:docMk/>
            <pc:sldMk cId="2408871295" sldId="257"/>
            <ac:spMk id="35" creationId="{F3C8A9D1-08CE-8C5D-327A-1263629B4002}"/>
          </ac:spMkLst>
        </pc:spChg>
        <pc:spChg chg="add mod">
          <ac:chgData name="Mariana Agudelo Zuluaga" userId="041ed275-84dc-461d-a8b3-27ad54f8b746" providerId="ADAL" clId="{7910A879-A1F4-49C5-87E0-131B73BB3585}" dt="2023-06-03T04:14:17.081" v="106" actId="2711"/>
          <ac:spMkLst>
            <pc:docMk/>
            <pc:sldMk cId="2408871295" sldId="257"/>
            <ac:spMk id="36" creationId="{56E4E9BC-0C02-E23D-B1BF-15A52280E9C4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0" creationId="{4B7D3E5E-FBBA-361A-F966-D73CA8ECE253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1" creationId="{69DD9CFD-93BB-1913-F4A8-704DE6F3C166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2" creationId="{C13AF436-65A1-48F9-4853-FF100845D5D9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3" creationId="{3746FB6B-B637-B908-6F11-ED88EE00A6EF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4" creationId="{1387CBD5-0B84-82F6-3FEE-A944D97955B2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5" creationId="{7DB253D5-3EEA-3F56-48D2-AB4EE8F2F80C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6" creationId="{68147D3D-F7E4-AEFD-5A0A-17D64E3BECA9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7" creationId="{37BBCF1B-9F2C-7D2C-721A-1CF31F27C271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8" creationId="{6337E0B9-A14C-C4F8-4D12-E732CD424057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49" creationId="{C7BEB143-5423-C4C0-EC17-3C6DE53664E5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0" creationId="{12092D00-6641-EFCC-C361-17CA20E14008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2" creationId="{FC9A4D36-7C43-B9C4-1533-EDB55BC2195A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4" creationId="{334348D9-10A5-2AB4-6269-A937C46D136A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6" creationId="{2F506804-A920-6D6D-D3F6-6C0C21C54A26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7" creationId="{7982131D-EFDF-4EF5-09CB-8D316A52D4A5}"/>
          </ac:spMkLst>
        </pc:spChg>
        <pc:spChg chg="add mod">
          <ac:chgData name="Mariana Agudelo Zuluaga" userId="041ed275-84dc-461d-a8b3-27ad54f8b746" providerId="ADAL" clId="{7910A879-A1F4-49C5-87E0-131B73BB3585}" dt="2023-06-03T23:00:33.324" v="1079" actId="1076"/>
          <ac:spMkLst>
            <pc:docMk/>
            <pc:sldMk cId="2408871295" sldId="257"/>
            <ac:spMk id="58" creationId="{F2C3E957-728B-0F12-C443-24BCFE069161}"/>
          </ac:spMkLst>
        </pc:spChg>
        <pc:spChg chg="add mod">
          <ac:chgData name="Mariana Agudelo Zuluaga" userId="041ed275-84dc-461d-a8b3-27ad54f8b746" providerId="ADAL" clId="{7910A879-A1F4-49C5-87E0-131B73BB3585}" dt="2023-06-05T20:20:16.696" v="1348" actId="207"/>
          <ac:spMkLst>
            <pc:docMk/>
            <pc:sldMk cId="2408871295" sldId="257"/>
            <ac:spMk id="59" creationId="{E40646F1-7C1C-B88D-0F8E-ADAA0B5695E0}"/>
          </ac:spMkLst>
        </pc:spChg>
        <pc:spChg chg="add mod">
          <ac:chgData name="Mariana Agudelo Zuluaga" userId="041ed275-84dc-461d-a8b3-27ad54f8b746" providerId="ADAL" clId="{7910A879-A1F4-49C5-87E0-131B73BB3585}" dt="2023-06-05T20:13:03.680" v="1302" actId="403"/>
          <ac:spMkLst>
            <pc:docMk/>
            <pc:sldMk cId="2408871295" sldId="257"/>
            <ac:spMk id="60" creationId="{35567414-FCDF-76CD-BD08-9E3EDEDE3CEB}"/>
          </ac:spMkLst>
        </pc:spChg>
        <pc:spChg chg="add mod">
          <ac:chgData name="Mariana Agudelo Zuluaga" userId="041ed275-84dc-461d-a8b3-27ad54f8b746" providerId="ADAL" clId="{7910A879-A1F4-49C5-87E0-131B73BB3585}" dt="2023-06-05T20:16:43.789" v="1329" actId="207"/>
          <ac:spMkLst>
            <pc:docMk/>
            <pc:sldMk cId="2408871295" sldId="257"/>
            <ac:spMk id="61" creationId="{C5A7558E-FD13-9CCE-7201-B49A5E63674D}"/>
          </ac:spMkLst>
        </pc:spChg>
        <pc:spChg chg="add mod">
          <ac:chgData name="Mariana Agudelo Zuluaga" userId="041ed275-84dc-461d-a8b3-27ad54f8b746" providerId="ADAL" clId="{7910A879-A1F4-49C5-87E0-131B73BB3585}" dt="2023-06-05T20:18:25.974" v="1335" actId="2711"/>
          <ac:spMkLst>
            <pc:docMk/>
            <pc:sldMk cId="2408871295" sldId="257"/>
            <ac:spMk id="62" creationId="{D85C7164-EA36-F715-0C12-FD5398A35F43}"/>
          </ac:spMkLst>
        </pc:spChg>
        <pc:spChg chg="add mod">
          <ac:chgData name="Mariana Agudelo Zuluaga" userId="041ed275-84dc-461d-a8b3-27ad54f8b746" providerId="ADAL" clId="{7910A879-A1F4-49C5-87E0-131B73BB3585}" dt="2023-06-05T20:19:39.272" v="1347" actId="14100"/>
          <ac:spMkLst>
            <pc:docMk/>
            <pc:sldMk cId="2408871295" sldId="257"/>
            <ac:spMk id="63" creationId="{B346344D-B07B-DE16-D7F4-48220E9DDBC6}"/>
          </ac:spMkLst>
        </pc:spChg>
        <pc:picChg chg="add mod ord">
          <ac:chgData name="Mariana Agudelo Zuluaga" userId="041ed275-84dc-461d-a8b3-27ad54f8b746" providerId="ADAL" clId="{7910A879-A1F4-49C5-87E0-131B73BB3585}" dt="2023-06-07T23:02:07.210" v="1851" actId="1076"/>
          <ac:picMkLst>
            <pc:docMk/>
            <pc:sldMk cId="2408871295" sldId="257"/>
            <ac:picMk id="3" creationId="{0368EC89-9D9F-6FF8-E169-0F31FF2CE831}"/>
          </ac:picMkLst>
        </pc:picChg>
        <pc:picChg chg="add mod">
          <ac:chgData name="Mariana Agudelo Zuluaga" userId="041ed275-84dc-461d-a8b3-27ad54f8b746" providerId="ADAL" clId="{7910A879-A1F4-49C5-87E0-131B73BB3585}" dt="2023-06-03T23:01:02.877" v="1083" actId="14100"/>
          <ac:picMkLst>
            <pc:docMk/>
            <pc:sldMk cId="2408871295" sldId="257"/>
            <ac:picMk id="11" creationId="{EC0F9CB1-9F68-A601-5EFA-0A24D1EBD333}"/>
          </ac:picMkLst>
        </pc:picChg>
        <pc:picChg chg="add mod modCrop">
          <ac:chgData name="Mariana Agudelo Zuluaga" userId="041ed275-84dc-461d-a8b3-27ad54f8b746" providerId="ADAL" clId="{7910A879-A1F4-49C5-87E0-131B73BB3585}" dt="2023-06-03T23:00:33.324" v="1079" actId="1076"/>
          <ac:picMkLst>
            <pc:docMk/>
            <pc:sldMk cId="2408871295" sldId="257"/>
            <ac:picMk id="14" creationId="{95BEDF07-ED69-51B1-91B4-1CF4E55308C4}"/>
          </ac:picMkLst>
        </pc:picChg>
        <pc:picChg chg="add del mod">
          <ac:chgData name="Mariana Agudelo Zuluaga" userId="041ed275-84dc-461d-a8b3-27ad54f8b746" providerId="ADAL" clId="{7910A879-A1F4-49C5-87E0-131B73BB3585}" dt="2023-06-03T04:13:15.382" v="104" actId="21"/>
          <ac:picMkLst>
            <pc:docMk/>
            <pc:sldMk cId="2408871295" sldId="257"/>
            <ac:picMk id="31" creationId="{2234A97E-38CB-D164-E451-3E1F73D255AC}"/>
          </ac:picMkLst>
        </pc:picChg>
        <pc:picChg chg="add del mod ord">
          <ac:chgData name="Mariana Agudelo Zuluaga" userId="041ed275-84dc-461d-a8b3-27ad54f8b746" providerId="ADAL" clId="{7910A879-A1F4-49C5-87E0-131B73BB3585}" dt="2023-06-03T04:13:15.382" v="104" actId="21"/>
          <ac:picMkLst>
            <pc:docMk/>
            <pc:sldMk cId="2408871295" sldId="257"/>
            <ac:picMk id="32" creationId="{CC33A669-C22F-92FA-689B-66FCDD81DB7F}"/>
          </ac:picMkLst>
        </pc:picChg>
        <pc:picChg chg="add del mod">
          <ac:chgData name="Mariana Agudelo Zuluaga" userId="041ed275-84dc-461d-a8b3-27ad54f8b746" providerId="ADAL" clId="{7910A879-A1F4-49C5-87E0-131B73BB3585}" dt="2023-06-03T22:58:42.159" v="1049" actId="21"/>
          <ac:picMkLst>
            <pc:docMk/>
            <pc:sldMk cId="2408871295" sldId="257"/>
            <ac:picMk id="64" creationId="{A1D2F24B-37A7-EB5F-CB04-4FD171E31071}"/>
          </ac:picMkLst>
        </pc:picChg>
        <pc:picChg chg="add del mod ord">
          <ac:chgData name="Mariana Agudelo Zuluaga" userId="041ed275-84dc-461d-a8b3-27ad54f8b746" providerId="ADAL" clId="{7910A879-A1F4-49C5-87E0-131B73BB3585}" dt="2023-06-03T22:55:23.062" v="1015" actId="478"/>
          <ac:picMkLst>
            <pc:docMk/>
            <pc:sldMk cId="2408871295" sldId="257"/>
            <ac:picMk id="65" creationId="{941C1CF4-7698-97E2-42CD-69B6D99CA98D}"/>
          </ac:picMkLst>
        </pc:pic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4" creationId="{69C1012F-FE3A-FDBA-66AF-EABD28624242}"/>
          </ac:cxnSpMkLst>
        </pc:cxn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5" creationId="{98FDC342-37FA-EE4B-AF70-CC2ADD914EF3}"/>
          </ac:cxnSpMkLst>
        </pc:cxn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6" creationId="{E8DFCAE6-6F08-AE72-C06C-8BC97B9F77F7}"/>
          </ac:cxnSpMkLst>
        </pc:cxnChg>
        <pc:cxnChg chg="add mod">
          <ac:chgData name="Mariana Agudelo Zuluaga" userId="041ed275-84dc-461d-a8b3-27ad54f8b746" providerId="ADAL" clId="{7910A879-A1F4-49C5-87E0-131B73BB3585}" dt="2023-06-03T23:00:53.356" v="1082" actId="14100"/>
          <ac:cxnSpMkLst>
            <pc:docMk/>
            <pc:sldMk cId="2408871295" sldId="257"/>
            <ac:cxnSpMk id="15" creationId="{61854618-B61D-C0F7-412F-5CBB01752561}"/>
          </ac:cxnSpMkLst>
        </pc:cxnChg>
        <pc:cxnChg chg="add mod">
          <ac:chgData name="Mariana Agudelo Zuluaga" userId="041ed275-84dc-461d-a8b3-27ad54f8b746" providerId="ADAL" clId="{7910A879-A1F4-49C5-87E0-131B73BB3585}" dt="2023-06-03T23:01:15.604" v="1087" actId="1076"/>
          <ac:cxnSpMkLst>
            <pc:docMk/>
            <pc:sldMk cId="2408871295" sldId="257"/>
            <ac:cxnSpMk id="17" creationId="{51D80948-D78E-049C-0DFA-F70F6D6E6F81}"/>
          </ac:cxnSpMkLst>
        </pc:cxn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18" creationId="{4F489B87-0370-79BE-458A-1F1376E73E95}"/>
          </ac:cxnSpMkLst>
        </pc:cxnChg>
        <pc:cxnChg chg="add mod">
          <ac:chgData name="Mariana Agudelo Zuluaga" userId="041ed275-84dc-461d-a8b3-27ad54f8b746" providerId="ADAL" clId="{7910A879-A1F4-49C5-87E0-131B73BB3585}" dt="2023-06-03T23:02:46.105" v="1091" actId="14100"/>
          <ac:cxnSpMkLst>
            <pc:docMk/>
            <pc:sldMk cId="2408871295" sldId="257"/>
            <ac:cxnSpMk id="19" creationId="{C7EA9C15-2DF6-430B-A620-43AA86A83EBE}"/>
          </ac:cxnSpMkLst>
        </pc:cxnChg>
        <pc:cxnChg chg="add mod">
          <ac:chgData name="Mariana Agudelo Zuluaga" userId="041ed275-84dc-461d-a8b3-27ad54f8b746" providerId="ADAL" clId="{7910A879-A1F4-49C5-87E0-131B73BB3585}" dt="2023-06-03T23:02:46.105" v="1091" actId="14100"/>
          <ac:cxnSpMkLst>
            <pc:docMk/>
            <pc:sldMk cId="2408871295" sldId="257"/>
            <ac:cxnSpMk id="20" creationId="{52EBB5D1-D6E2-2683-3764-40DF5C08030D}"/>
          </ac:cxnSpMkLst>
        </pc:cxn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20" creationId="{F29F1196-C68D-F0BB-6F7A-4700E47A6701}"/>
          </ac:cxnSpMkLst>
        </pc:cxnChg>
        <pc:cxnChg chg="add del mod">
          <ac:chgData name="Mariana Agudelo Zuluaga" userId="041ed275-84dc-461d-a8b3-27ad54f8b746" providerId="ADAL" clId="{7910A879-A1F4-49C5-87E0-131B73BB3585}" dt="2023-06-03T04:13:15.382" v="104" actId="21"/>
          <ac:cxnSpMkLst>
            <pc:docMk/>
            <pc:sldMk cId="2408871295" sldId="257"/>
            <ac:cxnSpMk id="22" creationId="{95E63735-31FA-453B-5E2A-8EF8461AE071}"/>
          </ac:cxnSpMkLst>
        </pc:cxnChg>
        <pc:cxnChg chg="add del mod">
          <ac:chgData name="Mariana Agudelo Zuluaga" userId="041ed275-84dc-461d-a8b3-27ad54f8b746" providerId="ADAL" clId="{7910A879-A1F4-49C5-87E0-131B73BB3585}" dt="2023-06-03T23:03:35.342" v="1118"/>
          <ac:cxnSpMkLst>
            <pc:docMk/>
            <pc:sldMk cId="2408871295" sldId="257"/>
            <ac:cxnSpMk id="24" creationId="{18E15D51-055E-90EF-9AFD-C3371824F9EA}"/>
          </ac:cxnSpMkLst>
        </pc:cxnChg>
        <pc:cxnChg chg="add del mod">
          <ac:chgData name="Mariana Agudelo Zuluaga" userId="041ed275-84dc-461d-a8b3-27ad54f8b746" providerId="ADAL" clId="{7910A879-A1F4-49C5-87E0-131B73BB3585}" dt="2023-06-03T23:03:35.342" v="1118"/>
          <ac:cxnSpMkLst>
            <pc:docMk/>
            <pc:sldMk cId="2408871295" sldId="257"/>
            <ac:cxnSpMk id="25" creationId="{D6EF555D-3664-1206-3DA6-3256D6A644D4}"/>
          </ac:cxnSpMkLst>
        </pc:cxnChg>
        <pc:cxnChg chg="add mod">
          <ac:chgData name="Mariana Agudelo Zuluaga" userId="041ed275-84dc-461d-a8b3-27ad54f8b746" providerId="ADAL" clId="{7910A879-A1F4-49C5-87E0-131B73BB3585}" dt="2023-06-03T23:03:49.802" v="1120" actId="1076"/>
          <ac:cxnSpMkLst>
            <pc:docMk/>
            <pc:sldMk cId="2408871295" sldId="257"/>
            <ac:cxnSpMk id="26" creationId="{40121C7B-E3B8-E1FC-701F-4367E712F13A}"/>
          </ac:cxnSpMkLst>
        </pc:cxnChg>
        <pc:cxnChg chg="add mod">
          <ac:chgData name="Mariana Agudelo Zuluaga" userId="041ed275-84dc-461d-a8b3-27ad54f8b746" providerId="ADAL" clId="{7910A879-A1F4-49C5-87E0-131B73BB3585}" dt="2023-06-03T23:03:49.802" v="1120" actId="1076"/>
          <ac:cxnSpMkLst>
            <pc:docMk/>
            <pc:sldMk cId="2408871295" sldId="257"/>
            <ac:cxnSpMk id="27" creationId="{320A14D2-2E29-9683-6667-5313A9B12FF1}"/>
          </ac:cxnSpMkLst>
        </pc:cxnChg>
        <pc:cxnChg chg="add mod ord">
          <ac:chgData name="Mariana Agudelo Zuluaga" userId="041ed275-84dc-461d-a8b3-27ad54f8b746" providerId="ADAL" clId="{7910A879-A1F4-49C5-87E0-131B73BB3585}" dt="2023-06-03T23:07:24.623" v="1206" actId="167"/>
          <ac:cxnSpMkLst>
            <pc:docMk/>
            <pc:sldMk cId="2408871295" sldId="257"/>
            <ac:cxnSpMk id="32" creationId="{FF54F4CD-6CDA-2844-1A1F-9631DB10F417}"/>
          </ac:cxnSpMkLst>
        </pc:cxnChg>
        <pc:cxnChg chg="add mod">
          <ac:chgData name="Mariana Agudelo Zuluaga" userId="041ed275-84dc-461d-a8b3-27ad54f8b746" providerId="ADAL" clId="{7910A879-A1F4-49C5-87E0-131B73BB3585}" dt="2023-06-03T23:07:36.049" v="1209" actId="1076"/>
          <ac:cxnSpMkLst>
            <pc:docMk/>
            <pc:sldMk cId="2408871295" sldId="257"/>
            <ac:cxnSpMk id="33" creationId="{861F03E4-2DDD-34E0-1747-E855937C9103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37" creationId="{98CC806D-A76F-163F-A227-8FD65AF56DA0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38" creationId="{1B68F24A-EB57-0157-42FB-81DA6C0E4A7B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39" creationId="{3AC1B4D5-36DC-1EE1-352F-D3CB98C894BD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51" creationId="{2E621254-C541-5A74-B45F-DB4539FFB8B2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53" creationId="{4C4640D4-0655-3151-62E5-22EFB0345A49}"/>
          </ac:cxnSpMkLst>
        </pc:cxnChg>
        <pc:cxnChg chg="add mod">
          <ac:chgData name="Mariana Agudelo Zuluaga" userId="041ed275-84dc-461d-a8b3-27ad54f8b746" providerId="ADAL" clId="{7910A879-A1F4-49C5-87E0-131B73BB3585}" dt="2023-06-03T23:00:33.324" v="1079" actId="1076"/>
          <ac:cxnSpMkLst>
            <pc:docMk/>
            <pc:sldMk cId="2408871295" sldId="257"/>
            <ac:cxnSpMk id="55" creationId="{3F77EC82-B6A2-7AAC-B4EF-64228E408771}"/>
          </ac:cxnSpMkLst>
        </pc:cxnChg>
      </pc:sldChg>
      <pc:sldChg chg="add setBg">
        <pc:chgData name="Mariana Agudelo Zuluaga" userId="041ed275-84dc-461d-a8b3-27ad54f8b746" providerId="ADAL" clId="{7910A879-A1F4-49C5-87E0-131B73BB3585}" dt="2023-06-03T04:05:43.367" v="24"/>
        <pc:sldMkLst>
          <pc:docMk/>
          <pc:sldMk cId="1196702880" sldId="258"/>
        </pc:sldMkLst>
      </pc:sldChg>
      <pc:sldChg chg="addSp delSp modSp add mod setBg">
        <pc:chgData name="Mariana Agudelo Zuluaga" userId="041ed275-84dc-461d-a8b3-27ad54f8b746" providerId="ADAL" clId="{7910A879-A1F4-49C5-87E0-131B73BB3585}" dt="2023-06-05T21:44:20.169" v="1479" actId="1076"/>
        <pc:sldMkLst>
          <pc:docMk/>
          <pc:sldMk cId="3584550809" sldId="260"/>
        </pc:sldMkLst>
        <pc:spChg chg="del">
          <ac:chgData name="Mariana Agudelo Zuluaga" userId="041ed275-84dc-461d-a8b3-27ad54f8b746" providerId="ADAL" clId="{7910A879-A1F4-49C5-87E0-131B73BB3585}" dt="2023-06-03T04:27:00.854" v="133" actId="478"/>
          <ac:spMkLst>
            <pc:docMk/>
            <pc:sldMk cId="3584550809" sldId="260"/>
            <ac:spMk id="3" creationId="{54B64DD6-274D-8857-8913-CE26ACE57C3E}"/>
          </ac:spMkLst>
        </pc:spChg>
        <pc:spChg chg="add mod">
          <ac:chgData name="Mariana Agudelo Zuluaga" userId="041ed275-84dc-461d-a8b3-27ad54f8b746" providerId="ADAL" clId="{7910A879-A1F4-49C5-87E0-131B73BB3585}" dt="2023-06-05T21:44:12.974" v="1478" actId="207"/>
          <ac:spMkLst>
            <pc:docMk/>
            <pc:sldMk cId="3584550809" sldId="260"/>
            <ac:spMk id="3" creationId="{565DA2F5-05FC-888D-04A9-55B27E1C4A91}"/>
          </ac:spMkLst>
        </pc:spChg>
        <pc:spChg chg="mod">
          <ac:chgData name="Mariana Agudelo Zuluaga" userId="041ed275-84dc-461d-a8b3-27ad54f8b746" providerId="ADAL" clId="{7910A879-A1F4-49C5-87E0-131B73BB3585}" dt="2023-06-03T04:43:57.083" v="488" actId="113"/>
          <ac:spMkLst>
            <pc:docMk/>
            <pc:sldMk cId="3584550809" sldId="260"/>
            <ac:spMk id="4" creationId="{B3F88B7D-E411-B942-C1D1-52D09C25DC5B}"/>
          </ac:spMkLst>
        </pc:spChg>
        <pc:spChg chg="add del mod or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5" creationId="{9DA1AF76-D72C-BA9A-137F-C1C70F93D860}"/>
          </ac:spMkLst>
        </pc:spChg>
        <pc:spChg chg="add del mod or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6" creationId="{5E5C7D21-A0DA-A05B-786A-C3E825D6CD38}"/>
          </ac:spMkLst>
        </pc:spChg>
        <pc:spChg chg="add del mod or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7" creationId="{C9691210-B461-BBDB-AFA2-E202D6149789}"/>
          </ac:spMkLst>
        </pc:spChg>
        <pc:spChg chg="add mod">
          <ac:chgData name="Mariana Agudelo Zuluaga" userId="041ed275-84dc-461d-a8b3-27ad54f8b746" providerId="ADAL" clId="{7910A879-A1F4-49C5-87E0-131B73BB3585}" dt="2023-06-05T21:44:20.169" v="1479" actId="1076"/>
          <ac:spMkLst>
            <pc:docMk/>
            <pc:sldMk cId="3584550809" sldId="260"/>
            <ac:spMk id="8" creationId="{0560B1F9-0635-9A4A-0792-9D57B7E0B1D7}"/>
          </ac:spMkLst>
        </pc:spChg>
        <pc:spChg chg="del mod">
          <ac:chgData name="Mariana Agudelo Zuluaga" userId="041ed275-84dc-461d-a8b3-27ad54f8b746" providerId="ADAL" clId="{7910A879-A1F4-49C5-87E0-131B73BB3585}" dt="2023-06-03T04:27:16.688" v="140" actId="478"/>
          <ac:spMkLst>
            <pc:docMk/>
            <pc:sldMk cId="3584550809" sldId="260"/>
            <ac:spMk id="8" creationId="{27A76ED5-376B-BCA5-F677-C5F61F5B765C}"/>
          </ac:spMkLst>
        </pc:spChg>
        <pc:spChg chg="add mod">
          <ac:chgData name="Mariana Agudelo Zuluaga" userId="041ed275-84dc-461d-a8b3-27ad54f8b746" providerId="ADAL" clId="{7910A879-A1F4-49C5-87E0-131B73BB3585}" dt="2023-06-05T21:44:20.169" v="1479" actId="1076"/>
          <ac:spMkLst>
            <pc:docMk/>
            <pc:sldMk cId="3584550809" sldId="260"/>
            <ac:spMk id="9" creationId="{484A61BA-2549-A66F-A38D-B2B6373F5897}"/>
          </ac:spMkLst>
        </pc:spChg>
        <pc:spChg chg="del mod">
          <ac:chgData name="Mariana Agudelo Zuluaga" userId="041ed275-84dc-461d-a8b3-27ad54f8b746" providerId="ADAL" clId="{7910A879-A1F4-49C5-87E0-131B73BB3585}" dt="2023-06-03T04:35:06.413" v="317"/>
          <ac:spMkLst>
            <pc:docMk/>
            <pc:sldMk cId="3584550809" sldId="260"/>
            <ac:spMk id="9" creationId="{8C0079B2-D03B-6196-E8DA-E3F48CFE8950}"/>
          </ac:spMkLst>
        </pc:spChg>
        <pc:spChg chg="add mod">
          <ac:chgData name="Mariana Agudelo Zuluaga" userId="041ed275-84dc-461d-a8b3-27ad54f8b746" providerId="ADAL" clId="{7910A879-A1F4-49C5-87E0-131B73BB3585}" dt="2023-06-05T21:44:20.169" v="1479" actId="1076"/>
          <ac:spMkLst>
            <pc:docMk/>
            <pc:sldMk cId="3584550809" sldId="260"/>
            <ac:spMk id="10" creationId="{8556D937-8FE6-FE06-C70D-DE802C792EB5}"/>
          </ac:spMkLst>
        </pc:spChg>
        <pc:spChg chg="del">
          <ac:chgData name="Mariana Agudelo Zuluaga" userId="041ed275-84dc-461d-a8b3-27ad54f8b746" providerId="ADAL" clId="{7910A879-A1F4-49C5-87E0-131B73BB3585}" dt="2023-06-03T04:26:15.920" v="120" actId="478"/>
          <ac:spMkLst>
            <pc:docMk/>
            <pc:sldMk cId="3584550809" sldId="260"/>
            <ac:spMk id="10" creationId="{E2BEF3DD-9FC4-EFEB-6926-7DF9C6F99ECD}"/>
          </ac:spMkLst>
        </pc:spChg>
        <pc:spChg chg="del">
          <ac:chgData name="Mariana Agudelo Zuluaga" userId="041ed275-84dc-461d-a8b3-27ad54f8b746" providerId="ADAL" clId="{7910A879-A1F4-49C5-87E0-131B73BB3585}" dt="2023-06-03T04:27:14.736" v="139" actId="478"/>
          <ac:spMkLst>
            <pc:docMk/>
            <pc:sldMk cId="3584550809" sldId="260"/>
            <ac:spMk id="11" creationId="{62ECF424-1F78-5E31-774A-C7E7F7665FBF}"/>
          </ac:spMkLst>
        </pc:spChg>
        <pc:spChg chg="add mod">
          <ac:chgData name="Mariana Agudelo Zuluaga" userId="041ed275-84dc-461d-a8b3-27ad54f8b746" providerId="ADAL" clId="{7910A879-A1F4-49C5-87E0-131B73BB3585}" dt="2023-06-05T21:44:20.169" v="1479" actId="1076"/>
          <ac:spMkLst>
            <pc:docMk/>
            <pc:sldMk cId="3584550809" sldId="260"/>
            <ac:spMk id="11" creationId="{B919A5D1-4DE9-2DCC-13CF-BEA9AB2BD8CC}"/>
          </ac:spMkLst>
        </pc:spChg>
        <pc:spChg chg="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12" creationId="{73FF9481-C9E7-85E0-4B8E-D570C224DFCD}"/>
          </ac:spMkLst>
        </pc:spChg>
        <pc:spChg chg="add del mod or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13" creationId="{667C0F11-5898-1176-FAC7-A4A5C0CF6878}"/>
          </ac:spMkLst>
        </pc:spChg>
        <pc:spChg chg="add mod">
          <ac:chgData name="Mariana Agudelo Zuluaga" userId="041ed275-84dc-461d-a8b3-27ad54f8b746" providerId="ADAL" clId="{7910A879-A1F4-49C5-87E0-131B73BB3585}" dt="2023-06-05T21:44:20.169" v="1479" actId="1076"/>
          <ac:spMkLst>
            <pc:docMk/>
            <pc:sldMk cId="3584550809" sldId="260"/>
            <ac:spMk id="14" creationId="{987C34B4-A876-68D9-D5B0-E675F146DF8F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15" creationId="{89BF0DEB-BF0C-85CE-D4AC-F3B6273CC455}"/>
          </ac:spMkLst>
        </pc:spChg>
        <pc:spChg chg="add mod">
          <ac:chgData name="Mariana Agudelo Zuluaga" userId="041ed275-84dc-461d-a8b3-27ad54f8b746" providerId="ADAL" clId="{7910A879-A1F4-49C5-87E0-131B73BB3585}" dt="2023-06-03T04:28:32.892" v="153" actId="571"/>
          <ac:spMkLst>
            <pc:docMk/>
            <pc:sldMk cId="3584550809" sldId="260"/>
            <ac:spMk id="16" creationId="{F97B9FD8-CE43-0B9D-C59B-3BF7CB424A21}"/>
          </ac:spMkLst>
        </pc:spChg>
        <pc:spChg chg="add mod">
          <ac:chgData name="Mariana Agudelo Zuluaga" userId="041ed275-84dc-461d-a8b3-27ad54f8b746" providerId="ADAL" clId="{7910A879-A1F4-49C5-87E0-131B73BB3585}" dt="2023-06-03T04:28:32.892" v="153" actId="571"/>
          <ac:spMkLst>
            <pc:docMk/>
            <pc:sldMk cId="3584550809" sldId="260"/>
            <ac:spMk id="17" creationId="{2550B391-C599-F3F8-EB48-8828FA04F3FB}"/>
          </ac:spMkLst>
        </pc:spChg>
        <pc:spChg chg="add mod">
          <ac:chgData name="Mariana Agudelo Zuluaga" userId="041ed275-84dc-461d-a8b3-27ad54f8b746" providerId="ADAL" clId="{7910A879-A1F4-49C5-87E0-131B73BB3585}" dt="2023-06-03T04:28:32.892" v="153" actId="571"/>
          <ac:spMkLst>
            <pc:docMk/>
            <pc:sldMk cId="3584550809" sldId="260"/>
            <ac:spMk id="18" creationId="{4EFC3DA7-EF2C-C7AB-EE98-301351A9F25A}"/>
          </ac:spMkLst>
        </pc:spChg>
        <pc:spChg chg="add mod">
          <ac:chgData name="Mariana Agudelo Zuluaga" userId="041ed275-84dc-461d-a8b3-27ad54f8b746" providerId="ADAL" clId="{7910A879-A1F4-49C5-87E0-131B73BB3585}" dt="2023-06-03T04:28:32.892" v="153" actId="571"/>
          <ac:spMkLst>
            <pc:docMk/>
            <pc:sldMk cId="3584550809" sldId="260"/>
            <ac:spMk id="20" creationId="{50567386-F7DE-69AE-C97C-1AE10B16475E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21" creationId="{3C632833-793D-C048-44E3-29C94582ED82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22" creationId="{BA332517-C35D-3E44-4D1A-20CFEEBE671C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24" creationId="{75AD6716-1E84-2F49-0389-32C4A99F7D3B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25" creationId="{7F8DD7C3-7886-2DA4-6E5D-503B3E1447ED}"/>
          </ac:spMkLst>
        </pc:spChg>
        <pc:spChg chg="add del">
          <ac:chgData name="Mariana Agudelo Zuluaga" userId="041ed275-84dc-461d-a8b3-27ad54f8b746" providerId="ADAL" clId="{7910A879-A1F4-49C5-87E0-131B73BB3585}" dt="2023-06-03T04:35:06.413" v="315" actId="22"/>
          <ac:spMkLst>
            <pc:docMk/>
            <pc:sldMk cId="3584550809" sldId="260"/>
            <ac:spMk id="27" creationId="{420650D3-599E-122A-1423-321900F095B9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29" creationId="{BD9F7F12-75DE-FB91-1269-B218777F0A27}"/>
          </ac:spMkLst>
        </pc:spChg>
        <pc:spChg chg="add del mod">
          <ac:chgData name="Mariana Agudelo Zuluaga" userId="041ed275-84dc-461d-a8b3-27ad54f8b746" providerId="ADAL" clId="{7910A879-A1F4-49C5-87E0-131B73BB3585}" dt="2023-06-05T21:43:31.920" v="1474" actId="478"/>
          <ac:spMkLst>
            <pc:docMk/>
            <pc:sldMk cId="3584550809" sldId="260"/>
            <ac:spMk id="31" creationId="{5E1748E3-18AF-1DE2-8072-0579BBAE72CF}"/>
          </ac:spMkLst>
        </pc:spChg>
        <pc:picChg chg="add mod ord">
          <ac:chgData name="Mariana Agudelo Zuluaga" userId="041ed275-84dc-461d-a8b3-27ad54f8b746" providerId="ADAL" clId="{7910A879-A1F4-49C5-87E0-131B73BB3585}" dt="2023-06-03T04:25:07.690" v="116" actId="34135"/>
          <ac:picMkLst>
            <pc:docMk/>
            <pc:sldMk cId="3584550809" sldId="260"/>
            <ac:picMk id="2" creationId="{BBB001E8-AE58-25EA-6224-E4AE3B4A835B}"/>
          </ac:picMkLst>
        </pc:picChg>
        <pc:picChg chg="del">
          <ac:chgData name="Mariana Agudelo Zuluaga" userId="041ed275-84dc-461d-a8b3-27ad54f8b746" providerId="ADAL" clId="{7910A879-A1F4-49C5-87E0-131B73BB3585}" dt="2023-06-03T04:27:13.560" v="137" actId="478"/>
          <ac:picMkLst>
            <pc:docMk/>
            <pc:sldMk cId="3584550809" sldId="260"/>
            <ac:picMk id="19" creationId="{33B2F28C-68FF-5781-66FF-C6F331C1D22C}"/>
          </ac:picMkLst>
        </pc:picChg>
        <pc:picChg chg="del">
          <ac:chgData name="Mariana Agudelo Zuluaga" userId="041ed275-84dc-461d-a8b3-27ad54f8b746" providerId="ADAL" clId="{7910A879-A1F4-49C5-87E0-131B73BB3585}" dt="2023-06-03T04:27:14.142" v="138" actId="478"/>
          <ac:picMkLst>
            <pc:docMk/>
            <pc:sldMk cId="3584550809" sldId="260"/>
            <ac:picMk id="23" creationId="{9BE42AEF-C6BC-09CF-E15A-3010ABD795D1}"/>
          </ac:picMkLst>
        </pc:picChg>
        <pc:cxnChg chg="add mod">
          <ac:chgData name="Mariana Agudelo Zuluaga" userId="041ed275-84dc-461d-a8b3-27ad54f8b746" providerId="ADAL" clId="{7910A879-A1F4-49C5-87E0-131B73BB3585}" dt="2023-06-05T21:44:20.169" v="1479" actId="1076"/>
          <ac:cxnSpMkLst>
            <pc:docMk/>
            <pc:sldMk cId="3584550809" sldId="260"/>
            <ac:cxnSpMk id="16" creationId="{DCACB7A9-6148-9810-DEE9-17AF1EEFD4A4}"/>
          </ac:cxnSpMkLst>
        </pc:cxnChg>
        <pc:cxnChg chg="add mod">
          <ac:chgData name="Mariana Agudelo Zuluaga" userId="041ed275-84dc-461d-a8b3-27ad54f8b746" providerId="ADAL" clId="{7910A879-A1F4-49C5-87E0-131B73BB3585}" dt="2023-06-05T21:44:20.169" v="1479" actId="1076"/>
          <ac:cxnSpMkLst>
            <pc:docMk/>
            <pc:sldMk cId="3584550809" sldId="260"/>
            <ac:cxnSpMk id="17" creationId="{665674BE-5C09-9F70-C953-7B6DA74E89BB}"/>
          </ac:cxnSpMkLst>
        </pc:cxnChg>
        <pc:cxnChg chg="add mod">
          <ac:chgData name="Mariana Agudelo Zuluaga" userId="041ed275-84dc-461d-a8b3-27ad54f8b746" providerId="ADAL" clId="{7910A879-A1F4-49C5-87E0-131B73BB3585}" dt="2023-06-05T21:44:20.169" v="1479" actId="1076"/>
          <ac:cxnSpMkLst>
            <pc:docMk/>
            <pc:sldMk cId="3584550809" sldId="260"/>
            <ac:cxnSpMk id="18" creationId="{685CD2EA-91E2-AF97-EEC1-7820BBA7F833}"/>
          </ac:cxnSpMkLst>
        </pc:cxnChg>
        <pc:cxnChg chg="add mod">
          <ac:chgData name="Mariana Agudelo Zuluaga" userId="041ed275-84dc-461d-a8b3-27ad54f8b746" providerId="ADAL" clId="{7910A879-A1F4-49C5-87E0-131B73BB3585}" dt="2023-06-05T21:44:20.169" v="1479" actId="1076"/>
          <ac:cxnSpMkLst>
            <pc:docMk/>
            <pc:sldMk cId="3584550809" sldId="260"/>
            <ac:cxnSpMk id="19" creationId="{FE72491B-CE82-06FB-F8B0-549AAC59B9FA}"/>
          </ac:cxnSpMkLst>
        </pc:cxnChg>
      </pc:sldChg>
      <pc:sldChg chg="addSp delSp modSp add del mod ord">
        <pc:chgData name="Mariana Agudelo Zuluaga" userId="041ed275-84dc-461d-a8b3-27ad54f8b746" providerId="ADAL" clId="{7910A879-A1F4-49C5-87E0-131B73BB3585}" dt="2023-06-05T20:00:44.932" v="1262" actId="47"/>
        <pc:sldMkLst>
          <pc:docMk/>
          <pc:sldMk cId="158800421" sldId="266"/>
        </pc:sldMkLst>
        <pc:spChg chg="mod">
          <ac:chgData name="Mariana Agudelo Zuluaga" userId="041ed275-84dc-461d-a8b3-27ad54f8b746" providerId="ADAL" clId="{7910A879-A1F4-49C5-87E0-131B73BB3585}" dt="2023-06-04T22:06:34.482" v="1255" actId="1076"/>
          <ac:spMkLst>
            <pc:docMk/>
            <pc:sldMk cId="158800421" sldId="266"/>
            <ac:spMk id="2" creationId="{CD6EA3FF-9CD1-285F-D186-63CE58BD59D5}"/>
          </ac:spMkLst>
        </pc:spChg>
        <pc:spChg chg="add del mod">
          <ac:chgData name="Mariana Agudelo Zuluaga" userId="041ed275-84dc-461d-a8b3-27ad54f8b746" providerId="ADAL" clId="{7910A879-A1F4-49C5-87E0-131B73BB3585}" dt="2023-06-03T04:07:55.954" v="41" actId="478"/>
          <ac:spMkLst>
            <pc:docMk/>
            <pc:sldMk cId="158800421" sldId="266"/>
            <ac:spMk id="3" creationId="{7FF8631D-4900-4355-4D27-567F09B9CCD6}"/>
          </ac:spMkLst>
        </pc:spChg>
        <pc:spChg chg="mod">
          <ac:chgData name="Mariana Agudelo Zuluaga" userId="041ed275-84dc-461d-a8b3-27ad54f8b746" providerId="ADAL" clId="{7910A879-A1F4-49C5-87E0-131B73BB3585}" dt="2023-06-04T22:06:31.196" v="1254" actId="1076"/>
          <ac:spMkLst>
            <pc:docMk/>
            <pc:sldMk cId="158800421" sldId="266"/>
            <ac:spMk id="4" creationId="{CB3F0969-60C4-9F26-B5FF-675100C96125}"/>
          </ac:spMkLst>
        </pc:spChg>
        <pc:spChg chg="mod">
          <ac:chgData name="Mariana Agudelo Zuluaga" userId="041ed275-84dc-461d-a8b3-27ad54f8b746" providerId="ADAL" clId="{7910A879-A1F4-49C5-87E0-131B73BB3585}" dt="2023-06-04T22:06:42.224" v="1256" actId="1076"/>
          <ac:spMkLst>
            <pc:docMk/>
            <pc:sldMk cId="158800421" sldId="266"/>
            <ac:spMk id="7" creationId="{7004D4A5-051F-6B63-9215-3EC6241C1EC2}"/>
          </ac:spMkLst>
        </pc:spChg>
      </pc:sldChg>
      <pc:sldChg chg="delSp modSp add del mod setBg">
        <pc:chgData name="Mariana Agudelo Zuluaga" userId="041ed275-84dc-461d-a8b3-27ad54f8b746" providerId="ADAL" clId="{7910A879-A1F4-49C5-87E0-131B73BB3585}" dt="2023-06-08T00:22:44.087" v="1906" actId="2696"/>
        <pc:sldMkLst>
          <pc:docMk/>
          <pc:sldMk cId="1738722776" sldId="267"/>
        </pc:sldMkLst>
        <pc:spChg chg="mod">
          <ac:chgData name="Mariana Agudelo Zuluaga" userId="041ed275-84dc-461d-a8b3-27ad54f8b746" providerId="ADAL" clId="{7910A879-A1F4-49C5-87E0-131B73BB3585}" dt="2023-06-03T04:44:03.059" v="489" actId="113"/>
          <ac:spMkLst>
            <pc:docMk/>
            <pc:sldMk cId="1738722776" sldId="267"/>
            <ac:spMk id="4" creationId="{B3F88B7D-E411-B942-C1D1-52D09C25DC5B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5" creationId="{9DA1AF76-D72C-BA9A-137F-C1C70F93D860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6" creationId="{5E5C7D21-A0DA-A05B-786A-C3E825D6CD38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7" creationId="{C9691210-B461-BBDB-AFA2-E202D6149789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12" creationId="{73FF9481-C9E7-85E0-4B8E-D570C224DFCD}"/>
          </ac:spMkLst>
        </pc:spChg>
        <pc:spChg chg="del">
          <ac:chgData name="Mariana Agudelo Zuluaga" userId="041ed275-84dc-461d-a8b3-27ad54f8b746" providerId="ADAL" clId="{7910A879-A1F4-49C5-87E0-131B73BB3585}" dt="2023-06-03T04:41:12.682" v="487" actId="478"/>
          <ac:spMkLst>
            <pc:docMk/>
            <pc:sldMk cId="1738722776" sldId="267"/>
            <ac:spMk id="13" creationId="{667C0F11-5898-1176-FAC7-A4A5C0CF6878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15" creationId="{89BF0DEB-BF0C-85CE-D4AC-F3B6273CC455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21" creationId="{3C632833-793D-C048-44E3-29C94582ED82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22" creationId="{BA332517-C35D-3E44-4D1A-20CFEEBE671C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24" creationId="{75AD6716-1E84-2F49-0389-32C4A99F7D3B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25" creationId="{7F8DD7C3-7886-2DA4-6E5D-503B3E1447ED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29" creationId="{BD9F7F12-75DE-FB91-1269-B218777F0A27}"/>
          </ac:spMkLst>
        </pc:spChg>
        <pc:spChg chg="del">
          <ac:chgData name="Mariana Agudelo Zuluaga" userId="041ed275-84dc-461d-a8b3-27ad54f8b746" providerId="ADAL" clId="{7910A879-A1F4-49C5-87E0-131B73BB3585}" dt="2023-06-03T04:41:11.214" v="486" actId="478"/>
          <ac:spMkLst>
            <pc:docMk/>
            <pc:sldMk cId="1738722776" sldId="267"/>
            <ac:spMk id="31" creationId="{5E1748E3-18AF-1DE2-8072-0579BBAE72CF}"/>
          </ac:spMkLst>
        </pc:spChg>
      </pc:sldChg>
      <pc:sldChg chg="delSp modSp add del mod setBg">
        <pc:chgData name="Mariana Agudelo Zuluaga" userId="041ed275-84dc-461d-a8b3-27ad54f8b746" providerId="ADAL" clId="{7910A879-A1F4-49C5-87E0-131B73BB3585}" dt="2023-06-03T04:10:28.789" v="97" actId="47"/>
        <pc:sldMkLst>
          <pc:docMk/>
          <pc:sldMk cId="2228428179" sldId="267"/>
        </pc:sldMkLst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7" creationId="{7E72369C-C257-78DF-5F07-5FA25376BAE6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8" creationId="{D2E1EF29-8192-8583-97BC-E47EEEF040E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9" creationId="{24D4C75C-2FAE-A1FB-E963-41954CB00936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0" creationId="{D06005C6-13DB-0EA5-A1E7-871520CF068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1" creationId="{1015D830-AFBE-8C83-CE9C-C1BDF6C67566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2" creationId="{169CFA24-490D-6030-47AF-EA4B175FB7C3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3" creationId="{A7F3A36C-7696-773A-6EB9-9888E1FBDD8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4" creationId="{D4B0C957-F9A5-F2E4-74E7-04A932E30AB6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5" creationId="{03F18403-D95A-75B2-6654-9881977F907C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6" creationId="{F3BA8291-FC8D-09CD-103F-4E0A6E6D362B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7" creationId="{8FE31CE2-1A68-1FD2-05DA-779FB563EC72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19" creationId="{EB415FE1-960D-06DA-917E-216FCE37588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1" creationId="{DACBCDB8-3F90-1DDC-1280-7701AC404850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3" creationId="{7E420A04-21E4-DA69-774D-89712543E1A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4" creationId="{9959B379-7194-C0C8-4709-BBBF5E5AC2BF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5" creationId="{A6C75F75-2170-9900-483B-276457CC7D69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6" creationId="{CF783E88-B72A-3436-0A80-B42831AAA8EB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7" creationId="{6AC94BEC-2B73-974D-9847-1F6B67232AFA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8" creationId="{CF476B25-2BB2-0721-8A98-C05EED31694E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29" creationId="{5A3BF61C-136F-CA54-06C7-6160471956A7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30" creationId="{4149BA87-3ACD-9BD8-C01A-DDFED9C92B4E}"/>
          </ac:spMkLst>
        </pc:spChg>
        <pc:spChg chg="del">
          <ac:chgData name="Mariana Agudelo Zuluaga" userId="041ed275-84dc-461d-a8b3-27ad54f8b746" providerId="ADAL" clId="{7910A879-A1F4-49C5-87E0-131B73BB3585}" dt="2023-06-03T04:09:46.542" v="96" actId="478"/>
          <ac:spMkLst>
            <pc:docMk/>
            <pc:sldMk cId="2228428179" sldId="267"/>
            <ac:spMk id="33" creationId="{92ED72E2-E4BB-798A-C609-CFD83D054AAF}"/>
          </ac:spMkLst>
        </pc:spChg>
        <pc:picChg chg="del">
          <ac:chgData name="Mariana Agudelo Zuluaga" userId="041ed275-84dc-461d-a8b3-27ad54f8b746" providerId="ADAL" clId="{7910A879-A1F4-49C5-87E0-131B73BB3585}" dt="2023-06-03T04:09:46.542" v="96" actId="478"/>
          <ac:picMkLst>
            <pc:docMk/>
            <pc:sldMk cId="2228428179" sldId="267"/>
            <ac:picMk id="31" creationId="{2234A97E-38CB-D164-E451-3E1F73D255AC}"/>
          </ac:picMkLst>
        </pc:picChg>
        <pc:picChg chg="del">
          <ac:chgData name="Mariana Agudelo Zuluaga" userId="041ed275-84dc-461d-a8b3-27ad54f8b746" providerId="ADAL" clId="{7910A879-A1F4-49C5-87E0-131B73BB3585}" dt="2023-06-03T04:09:46.542" v="96" actId="478"/>
          <ac:picMkLst>
            <pc:docMk/>
            <pc:sldMk cId="2228428179" sldId="267"/>
            <ac:picMk id="32" creationId="{CC33A669-C22F-92FA-689B-66FCDD81DB7F}"/>
          </ac:picMkLst>
        </pc:picChg>
        <pc:cxnChg chg="del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4" creationId="{69C1012F-FE3A-FDBA-66AF-EABD28624242}"/>
          </ac:cxnSpMkLst>
        </pc:cxnChg>
        <pc:cxnChg chg="del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5" creationId="{98FDC342-37FA-EE4B-AF70-CC2ADD914EF3}"/>
          </ac:cxnSpMkLst>
        </pc:cxnChg>
        <pc:cxnChg chg="del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6" creationId="{E8DFCAE6-6F08-AE72-C06C-8BC97B9F77F7}"/>
          </ac:cxnSpMkLst>
        </pc:cxnChg>
        <pc:cxnChg chg="del mod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18" creationId="{4F489B87-0370-79BE-458A-1F1376E73E95}"/>
          </ac:cxnSpMkLst>
        </pc:cxnChg>
        <pc:cxnChg chg="del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20" creationId="{F29F1196-C68D-F0BB-6F7A-4700E47A6701}"/>
          </ac:cxnSpMkLst>
        </pc:cxnChg>
        <pc:cxnChg chg="del">
          <ac:chgData name="Mariana Agudelo Zuluaga" userId="041ed275-84dc-461d-a8b3-27ad54f8b746" providerId="ADAL" clId="{7910A879-A1F4-49C5-87E0-131B73BB3585}" dt="2023-06-03T04:09:46.542" v="96" actId="478"/>
          <ac:cxnSpMkLst>
            <pc:docMk/>
            <pc:sldMk cId="2228428179" sldId="267"/>
            <ac:cxnSpMk id="22" creationId="{95E63735-31FA-453B-5E2A-8EF8461AE071}"/>
          </ac:cxnSpMkLst>
        </pc:cxnChg>
      </pc:sldChg>
      <pc:sldChg chg="add del">
        <pc:chgData name="Mariana Agudelo Zuluaga" userId="041ed275-84dc-461d-a8b3-27ad54f8b746" providerId="ADAL" clId="{7910A879-A1F4-49C5-87E0-131B73BB3585}" dt="2023-06-03T04:07:24.338" v="35" actId="2696"/>
        <pc:sldMkLst>
          <pc:docMk/>
          <pc:sldMk cId="2471527065" sldId="267"/>
        </pc:sldMkLst>
      </pc:sldChg>
      <pc:sldChg chg="addSp delSp modSp mod modShow">
        <pc:chgData name="Mariana Agudelo Zuluaga" userId="041ed275-84dc-461d-a8b3-27ad54f8b746" providerId="ADAL" clId="{7910A879-A1F4-49C5-87E0-131B73BB3585}" dt="2023-06-07T01:38:59.779" v="1823" actId="729"/>
        <pc:sldMkLst>
          <pc:docMk/>
          <pc:sldMk cId="990024993" sldId="268"/>
        </pc:sldMkLst>
        <pc:spChg chg="mod">
          <ac:chgData name="Mariana Agudelo Zuluaga" userId="041ed275-84dc-461d-a8b3-27ad54f8b746" providerId="ADAL" clId="{7910A879-A1F4-49C5-87E0-131B73BB3585}" dt="2023-06-05T20:52:17.813" v="1466" actId="5793"/>
          <ac:spMkLst>
            <pc:docMk/>
            <pc:sldMk cId="990024993" sldId="268"/>
            <ac:spMk id="4" creationId="{B3F88B7D-E411-B942-C1D1-52D09C25DC5B}"/>
          </ac:spMkLst>
        </pc:spChg>
        <pc:spChg chg="add mod ord">
          <ac:chgData name="Mariana Agudelo Zuluaga" userId="041ed275-84dc-461d-a8b3-27ad54f8b746" providerId="ADAL" clId="{7910A879-A1F4-49C5-87E0-131B73BB3585}" dt="2023-06-03T21:43:26.923" v="781" actId="1076"/>
          <ac:spMkLst>
            <pc:docMk/>
            <pc:sldMk cId="990024993" sldId="268"/>
            <ac:spMk id="6" creationId="{8A1E2ED6-3B16-3FC8-4FD7-88E80D0B1769}"/>
          </ac:spMkLst>
        </pc:spChg>
        <pc:spChg chg="add del mod">
          <ac:chgData name="Mariana Agudelo Zuluaga" userId="041ed275-84dc-461d-a8b3-27ad54f8b746" providerId="ADAL" clId="{7910A879-A1F4-49C5-87E0-131B73BB3585}" dt="2023-06-03T21:30:14.138" v="612" actId="478"/>
          <ac:spMkLst>
            <pc:docMk/>
            <pc:sldMk cId="990024993" sldId="268"/>
            <ac:spMk id="7" creationId="{4664CFC9-D43E-DBD1-C081-A64F88D5BB79}"/>
          </ac:spMkLst>
        </pc:spChg>
        <pc:spChg chg="add del mod">
          <ac:chgData name="Mariana Agudelo Zuluaga" userId="041ed275-84dc-461d-a8b3-27ad54f8b746" providerId="ADAL" clId="{7910A879-A1F4-49C5-87E0-131B73BB3585}" dt="2023-06-03T21:30:40.906" v="618" actId="478"/>
          <ac:spMkLst>
            <pc:docMk/>
            <pc:sldMk cId="990024993" sldId="268"/>
            <ac:spMk id="8" creationId="{AABCBD2A-4B19-9ABE-B67E-46E3CB233E50}"/>
          </ac:spMkLst>
        </pc:spChg>
        <pc:spChg chg="add del mod">
          <ac:chgData name="Mariana Agudelo Zuluaga" userId="041ed275-84dc-461d-a8b3-27ad54f8b746" providerId="ADAL" clId="{7910A879-A1F4-49C5-87E0-131B73BB3585}" dt="2023-06-03T21:30:42.745" v="621" actId="478"/>
          <ac:spMkLst>
            <pc:docMk/>
            <pc:sldMk cId="990024993" sldId="268"/>
            <ac:spMk id="9" creationId="{39448552-6ECF-AB45-F53E-81528DDEB100}"/>
          </ac:spMkLst>
        </pc:spChg>
        <pc:spChg chg="add del mod">
          <ac:chgData name="Mariana Agudelo Zuluaga" userId="041ed275-84dc-461d-a8b3-27ad54f8b746" providerId="ADAL" clId="{7910A879-A1F4-49C5-87E0-131B73BB3585}" dt="2023-06-03T21:30:41.684" v="619" actId="478"/>
          <ac:spMkLst>
            <pc:docMk/>
            <pc:sldMk cId="990024993" sldId="268"/>
            <ac:spMk id="10" creationId="{2237ACA0-B2D3-E7C2-51CF-56AB11F22A92}"/>
          </ac:spMkLst>
        </pc:spChg>
        <pc:spChg chg="add del mod">
          <ac:chgData name="Mariana Agudelo Zuluaga" userId="041ed275-84dc-461d-a8b3-27ad54f8b746" providerId="ADAL" clId="{7910A879-A1F4-49C5-87E0-131B73BB3585}" dt="2023-06-03T21:30:42.243" v="620" actId="478"/>
          <ac:spMkLst>
            <pc:docMk/>
            <pc:sldMk cId="990024993" sldId="268"/>
            <ac:spMk id="11" creationId="{69C07E42-2BD9-0C27-1A87-50B2B1925FFF}"/>
          </ac:spMkLst>
        </pc:spChg>
        <pc:spChg chg="add mod">
          <ac:chgData name="Mariana Agudelo Zuluaga" userId="041ed275-84dc-461d-a8b3-27ad54f8b746" providerId="ADAL" clId="{7910A879-A1F4-49C5-87E0-131B73BB3585}" dt="2023-06-03T21:44:26.095" v="788" actId="1076"/>
          <ac:spMkLst>
            <pc:docMk/>
            <pc:sldMk cId="990024993" sldId="268"/>
            <ac:spMk id="20" creationId="{F5F8AAFA-C926-4FA5-4542-098518920A75}"/>
          </ac:spMkLst>
        </pc:spChg>
        <pc:spChg chg="add del mod">
          <ac:chgData name="Mariana Agudelo Zuluaga" userId="041ed275-84dc-461d-a8b3-27ad54f8b746" providerId="ADAL" clId="{7910A879-A1F4-49C5-87E0-131B73BB3585}" dt="2023-06-03T21:28:24.998" v="593"/>
          <ac:spMkLst>
            <pc:docMk/>
            <pc:sldMk cId="990024993" sldId="268"/>
            <ac:spMk id="21" creationId="{A0AD21FA-07C1-EDCD-414E-FD3CB1F5666D}"/>
          </ac:spMkLst>
        </pc:spChg>
        <pc:spChg chg="add mod">
          <ac:chgData name="Mariana Agudelo Zuluaga" userId="041ed275-84dc-461d-a8b3-27ad54f8b746" providerId="ADAL" clId="{7910A879-A1F4-49C5-87E0-131B73BB3585}" dt="2023-06-03T21:44:33.130" v="789" actId="1076"/>
          <ac:spMkLst>
            <pc:docMk/>
            <pc:sldMk cId="990024993" sldId="268"/>
            <ac:spMk id="22" creationId="{5562B74A-4DEE-EACC-0CD3-767B6DF0A5F2}"/>
          </ac:spMkLst>
        </pc:spChg>
        <pc:spChg chg="add mod">
          <ac:chgData name="Mariana Agudelo Zuluaga" userId="041ed275-84dc-461d-a8b3-27ad54f8b746" providerId="ADAL" clId="{7910A879-A1F4-49C5-87E0-131B73BB3585}" dt="2023-06-03T21:43:39.439" v="782" actId="1076"/>
          <ac:spMkLst>
            <pc:docMk/>
            <pc:sldMk cId="990024993" sldId="268"/>
            <ac:spMk id="24" creationId="{4A8C3266-218D-E6F4-7D3E-4D22E2C6E8E4}"/>
          </ac:spMkLst>
        </pc:spChg>
        <pc:spChg chg="add del mod ord">
          <ac:chgData name="Mariana Agudelo Zuluaga" userId="041ed275-84dc-461d-a8b3-27ad54f8b746" providerId="ADAL" clId="{7910A879-A1F4-49C5-87E0-131B73BB3585}" dt="2023-06-03T21:41:13.483" v="758" actId="478"/>
          <ac:spMkLst>
            <pc:docMk/>
            <pc:sldMk cId="990024993" sldId="268"/>
            <ac:spMk id="25" creationId="{803B7989-F71F-0ED6-4BD1-B9BB8A7957A3}"/>
          </ac:spMkLst>
        </pc:spChg>
        <pc:spChg chg="add del mod ord">
          <ac:chgData name="Mariana Agudelo Zuluaga" userId="041ed275-84dc-461d-a8b3-27ad54f8b746" providerId="ADAL" clId="{7910A879-A1F4-49C5-87E0-131B73BB3585}" dt="2023-06-03T21:42:09.498" v="766" actId="478"/>
          <ac:spMkLst>
            <pc:docMk/>
            <pc:sldMk cId="990024993" sldId="268"/>
            <ac:spMk id="26" creationId="{459BAC9B-2A70-E22C-31DD-F2AD68733CAE}"/>
          </ac:spMkLst>
        </pc:spChg>
        <pc:spChg chg="add del mod ord">
          <ac:chgData name="Mariana Agudelo Zuluaga" userId="041ed275-84dc-461d-a8b3-27ad54f8b746" providerId="ADAL" clId="{7910A879-A1F4-49C5-87E0-131B73BB3585}" dt="2023-06-03T21:42:11.975" v="769" actId="478"/>
          <ac:spMkLst>
            <pc:docMk/>
            <pc:sldMk cId="990024993" sldId="268"/>
            <ac:spMk id="27" creationId="{87A49324-3EC6-8A5E-1ECD-4C406E9F30B0}"/>
          </ac:spMkLst>
        </pc:spChg>
        <pc:spChg chg="add del mod ord">
          <ac:chgData name="Mariana Agudelo Zuluaga" userId="041ed275-84dc-461d-a8b3-27ad54f8b746" providerId="ADAL" clId="{7910A879-A1F4-49C5-87E0-131B73BB3585}" dt="2023-06-03T21:42:11.162" v="768" actId="478"/>
          <ac:spMkLst>
            <pc:docMk/>
            <pc:sldMk cId="990024993" sldId="268"/>
            <ac:spMk id="28" creationId="{8FFC3BB2-589B-BFF7-DD79-AA23BED6758E}"/>
          </ac:spMkLst>
        </pc:spChg>
        <pc:spChg chg="add del mod ord">
          <ac:chgData name="Mariana Agudelo Zuluaga" userId="041ed275-84dc-461d-a8b3-27ad54f8b746" providerId="ADAL" clId="{7910A879-A1F4-49C5-87E0-131B73BB3585}" dt="2023-06-03T21:42:10.454" v="767" actId="478"/>
          <ac:spMkLst>
            <pc:docMk/>
            <pc:sldMk cId="990024993" sldId="268"/>
            <ac:spMk id="29" creationId="{C4C93579-E336-5741-947F-A5C2B43565BF}"/>
          </ac:spMkLst>
        </pc:spChg>
        <pc:spChg chg="add mod">
          <ac:chgData name="Mariana Agudelo Zuluaga" userId="041ed275-84dc-461d-a8b3-27ad54f8b746" providerId="ADAL" clId="{7910A879-A1F4-49C5-87E0-131B73BB3585}" dt="2023-06-03T21:43:39.439" v="782" actId="1076"/>
          <ac:spMkLst>
            <pc:docMk/>
            <pc:sldMk cId="990024993" sldId="268"/>
            <ac:spMk id="30" creationId="{94C5F319-5E8E-61FE-4F98-8A909BDF445B}"/>
          </ac:spMkLst>
        </pc:spChg>
        <pc:spChg chg="add mod">
          <ac:chgData name="Mariana Agudelo Zuluaga" userId="041ed275-84dc-461d-a8b3-27ad54f8b746" providerId="ADAL" clId="{7910A879-A1F4-49C5-87E0-131B73BB3585}" dt="2023-06-03T21:43:45.810" v="783" actId="1076"/>
          <ac:spMkLst>
            <pc:docMk/>
            <pc:sldMk cId="990024993" sldId="268"/>
            <ac:spMk id="31" creationId="{AB9216B8-AAAA-0053-E030-10EDA15BC2BB}"/>
          </ac:spMkLst>
        </pc:spChg>
        <pc:spChg chg="add mod">
          <ac:chgData name="Mariana Agudelo Zuluaga" userId="041ed275-84dc-461d-a8b3-27ad54f8b746" providerId="ADAL" clId="{7910A879-A1F4-49C5-87E0-131B73BB3585}" dt="2023-06-05T20:52:54.668" v="1471" actId="1076"/>
          <ac:spMkLst>
            <pc:docMk/>
            <pc:sldMk cId="990024993" sldId="268"/>
            <ac:spMk id="32" creationId="{D69057D6-E8AE-F49E-3717-19F5C81A3F91}"/>
          </ac:spMkLst>
        </pc:spChg>
        <pc:spChg chg="add mod">
          <ac:chgData name="Mariana Agudelo Zuluaga" userId="041ed275-84dc-461d-a8b3-27ad54f8b746" providerId="ADAL" clId="{7910A879-A1F4-49C5-87E0-131B73BB3585}" dt="2023-06-03T21:43:52.083" v="784" actId="1076"/>
          <ac:spMkLst>
            <pc:docMk/>
            <pc:sldMk cId="990024993" sldId="268"/>
            <ac:spMk id="33" creationId="{F9B797F9-1363-4A14-C3F5-659B60786B20}"/>
          </ac:spMkLst>
        </pc:spChg>
        <pc:spChg chg="add mod">
          <ac:chgData name="Mariana Agudelo Zuluaga" userId="041ed275-84dc-461d-a8b3-27ad54f8b746" providerId="ADAL" clId="{7910A879-A1F4-49C5-87E0-131B73BB3585}" dt="2023-06-03T21:43:52.083" v="784" actId="1076"/>
          <ac:spMkLst>
            <pc:docMk/>
            <pc:sldMk cId="990024993" sldId="268"/>
            <ac:spMk id="34" creationId="{5E893C8B-A1F1-CAC5-3789-7F5187838661}"/>
          </ac:spMkLst>
        </pc:spChg>
        <pc:spChg chg="add del">
          <ac:chgData name="Mariana Agudelo Zuluaga" userId="041ed275-84dc-461d-a8b3-27ad54f8b746" providerId="ADAL" clId="{7910A879-A1F4-49C5-87E0-131B73BB3585}" dt="2023-06-03T21:37:06.136" v="693" actId="22"/>
          <ac:spMkLst>
            <pc:docMk/>
            <pc:sldMk cId="990024993" sldId="268"/>
            <ac:spMk id="36" creationId="{FDB9A4D1-AEB9-6392-B078-CF7C98434DC3}"/>
          </ac:spMkLst>
        </pc:spChg>
        <pc:spChg chg="add mod">
          <ac:chgData name="Mariana Agudelo Zuluaga" userId="041ed275-84dc-461d-a8b3-27ad54f8b746" providerId="ADAL" clId="{7910A879-A1F4-49C5-87E0-131B73BB3585}" dt="2023-06-03T21:44:12.157" v="787" actId="1076"/>
          <ac:spMkLst>
            <pc:docMk/>
            <pc:sldMk cId="990024993" sldId="268"/>
            <ac:spMk id="37" creationId="{DFC1F74E-15A9-3088-4506-272E7EC10D42}"/>
          </ac:spMkLst>
        </pc:spChg>
        <pc:spChg chg="add mod">
          <ac:chgData name="Mariana Agudelo Zuluaga" userId="041ed275-84dc-461d-a8b3-27ad54f8b746" providerId="ADAL" clId="{7910A879-A1F4-49C5-87E0-131B73BB3585}" dt="2023-06-03T21:44:51.693" v="794" actId="14100"/>
          <ac:spMkLst>
            <pc:docMk/>
            <pc:sldMk cId="990024993" sldId="268"/>
            <ac:spMk id="38" creationId="{20032AFF-5B57-1EBF-0EAB-F2A87A50D07B}"/>
          </ac:spMkLst>
        </pc:spChg>
        <pc:spChg chg="add mod">
          <ac:chgData name="Mariana Agudelo Zuluaga" userId="041ed275-84dc-461d-a8b3-27ad54f8b746" providerId="ADAL" clId="{7910A879-A1F4-49C5-87E0-131B73BB3585}" dt="2023-06-03T21:44:10.307" v="786" actId="1076"/>
          <ac:spMkLst>
            <pc:docMk/>
            <pc:sldMk cId="990024993" sldId="268"/>
            <ac:spMk id="39" creationId="{23A1001E-0833-9EA9-2202-5124196FD796}"/>
          </ac:spMkLst>
        </pc:spChg>
        <pc:spChg chg="add mod">
          <ac:chgData name="Mariana Agudelo Zuluaga" userId="041ed275-84dc-461d-a8b3-27ad54f8b746" providerId="ADAL" clId="{7910A879-A1F4-49C5-87E0-131B73BB3585}" dt="2023-06-03T21:44:56.810" v="796" actId="14100"/>
          <ac:spMkLst>
            <pc:docMk/>
            <pc:sldMk cId="990024993" sldId="268"/>
            <ac:spMk id="41" creationId="{4BD116B9-447F-5654-0E42-A4D68A920DB2}"/>
          </ac:spMkLst>
        </pc:spChg>
        <pc:spChg chg="add mod">
          <ac:chgData name="Mariana Agudelo Zuluaga" userId="041ed275-84dc-461d-a8b3-27ad54f8b746" providerId="ADAL" clId="{7910A879-A1F4-49C5-87E0-131B73BB3585}" dt="2023-06-03T21:45:00.655" v="797" actId="1076"/>
          <ac:spMkLst>
            <pc:docMk/>
            <pc:sldMk cId="990024993" sldId="268"/>
            <ac:spMk id="42" creationId="{8ED28CA0-7CAE-EAF9-D8FE-B56450B5B305}"/>
          </ac:spMkLst>
        </pc:spChg>
        <pc:spChg chg="add mod">
          <ac:chgData name="Mariana Agudelo Zuluaga" userId="041ed275-84dc-461d-a8b3-27ad54f8b746" providerId="ADAL" clId="{7910A879-A1F4-49C5-87E0-131B73BB3585}" dt="2023-06-03T21:44:49.198" v="793" actId="1076"/>
          <ac:spMkLst>
            <pc:docMk/>
            <pc:sldMk cId="990024993" sldId="268"/>
            <ac:spMk id="43" creationId="{8AF2D9AB-A45C-9227-90C9-3EFCB9AA5E3A}"/>
          </ac:spMkLst>
        </pc:spChg>
        <pc:spChg chg="add mod ord">
          <ac:chgData name="Mariana Agudelo Zuluaga" userId="041ed275-84dc-461d-a8b3-27ad54f8b746" providerId="ADAL" clId="{7910A879-A1F4-49C5-87E0-131B73BB3585}" dt="2023-06-05T20:52:36.144" v="1469" actId="1076"/>
          <ac:spMkLst>
            <pc:docMk/>
            <pc:sldMk cId="990024993" sldId="268"/>
            <ac:spMk id="44" creationId="{D92219C4-61EE-830E-839F-B4E94631C07A}"/>
          </ac:spMkLst>
        </pc:spChg>
        <pc:spChg chg="add mod ord">
          <ac:chgData name="Mariana Agudelo Zuluaga" userId="041ed275-84dc-461d-a8b3-27ad54f8b746" providerId="ADAL" clId="{7910A879-A1F4-49C5-87E0-131B73BB3585}" dt="2023-06-03T21:45:44.572" v="801" actId="1076"/>
          <ac:spMkLst>
            <pc:docMk/>
            <pc:sldMk cId="990024993" sldId="268"/>
            <ac:spMk id="45" creationId="{069793DC-2BCE-1C6D-7B1F-3443178BD91B}"/>
          </ac:spMkLst>
        </pc:spChg>
        <pc:spChg chg="add mod ord">
          <ac:chgData name="Mariana Agudelo Zuluaga" userId="041ed275-84dc-461d-a8b3-27ad54f8b746" providerId="ADAL" clId="{7910A879-A1F4-49C5-87E0-131B73BB3585}" dt="2023-06-03T21:43:26.923" v="781" actId="1076"/>
          <ac:spMkLst>
            <pc:docMk/>
            <pc:sldMk cId="990024993" sldId="268"/>
            <ac:spMk id="46" creationId="{104EB71D-E9A7-31DB-D67B-479FD53C734C}"/>
          </ac:spMkLst>
        </pc:spChg>
        <pc:spChg chg="add mod ord">
          <ac:chgData name="Mariana Agudelo Zuluaga" userId="041ed275-84dc-461d-a8b3-27ad54f8b746" providerId="ADAL" clId="{7910A879-A1F4-49C5-87E0-131B73BB3585}" dt="2023-06-03T21:45:51.157" v="802" actId="1076"/>
          <ac:spMkLst>
            <pc:docMk/>
            <pc:sldMk cId="990024993" sldId="268"/>
            <ac:spMk id="47" creationId="{F360FF3C-4A6F-3214-E709-D5BDE611CED8}"/>
          </ac:spMkLst>
        </pc:spChg>
        <pc:spChg chg="add mod ord">
          <ac:chgData name="Mariana Agudelo Zuluaga" userId="041ed275-84dc-461d-a8b3-27ad54f8b746" providerId="ADAL" clId="{7910A879-A1F4-49C5-87E0-131B73BB3585}" dt="2023-06-03T21:45:14.427" v="799" actId="1076"/>
          <ac:spMkLst>
            <pc:docMk/>
            <pc:sldMk cId="990024993" sldId="268"/>
            <ac:spMk id="48" creationId="{6BEF55F4-7E70-664A-891A-527D7C3968BF}"/>
          </ac:spMkLst>
        </pc:spChg>
        <pc:picChg chg="ord">
          <ac:chgData name="Mariana Agudelo Zuluaga" userId="041ed275-84dc-461d-a8b3-27ad54f8b746" providerId="ADAL" clId="{7910A879-A1F4-49C5-87E0-131B73BB3585}" dt="2023-06-03T21:42:56.053" v="780" actId="167"/>
          <ac:picMkLst>
            <pc:docMk/>
            <pc:sldMk cId="990024993" sldId="268"/>
            <ac:picMk id="2" creationId="{BBB001E8-AE58-25EA-6224-E4AE3B4A835B}"/>
          </ac:picMkLst>
        </pc:picChg>
        <pc:picChg chg="add del mod">
          <ac:chgData name="Mariana Agudelo Zuluaga" userId="041ed275-84dc-461d-a8b3-27ad54f8b746" providerId="ADAL" clId="{7910A879-A1F4-49C5-87E0-131B73BB3585}" dt="2023-06-03T21:48:12.203" v="821" actId="478"/>
          <ac:picMkLst>
            <pc:docMk/>
            <pc:sldMk cId="990024993" sldId="268"/>
            <ac:picMk id="5" creationId="{046CB1A5-172B-DA89-DD3B-76C72EB8D9AA}"/>
          </ac:picMkLst>
        </pc:picChg>
        <pc:picChg chg="add mod">
          <ac:chgData name="Mariana Agudelo Zuluaga" userId="041ed275-84dc-461d-a8b3-27ad54f8b746" providerId="ADAL" clId="{7910A879-A1F4-49C5-87E0-131B73BB3585}" dt="2023-06-05T20:53:19.015" v="1472" actId="1076"/>
          <ac:picMkLst>
            <pc:docMk/>
            <pc:sldMk cId="990024993" sldId="268"/>
            <ac:picMk id="13" creationId="{F8A363CE-6F4C-B60B-A6C7-F636FA4257BF}"/>
          </ac:picMkLst>
        </pc:picChg>
        <pc:picChg chg="add del mod">
          <ac:chgData name="Mariana Agudelo Zuluaga" userId="041ed275-84dc-461d-a8b3-27ad54f8b746" providerId="ADAL" clId="{7910A879-A1F4-49C5-87E0-131B73BB3585}" dt="2023-06-05T20:51:53.202" v="1457" actId="478"/>
          <ac:picMkLst>
            <pc:docMk/>
            <pc:sldMk cId="990024993" sldId="268"/>
            <ac:picMk id="15" creationId="{7726078E-22FD-D4CB-93F3-5D8A20A98CFC}"/>
          </ac:picMkLst>
        </pc:picChg>
        <pc:picChg chg="add mod">
          <ac:chgData name="Mariana Agudelo Zuluaga" userId="041ed275-84dc-461d-a8b3-27ad54f8b746" providerId="ADAL" clId="{7910A879-A1F4-49C5-87E0-131B73BB3585}" dt="2023-06-03T21:43:52.083" v="784" actId="1076"/>
          <ac:picMkLst>
            <pc:docMk/>
            <pc:sldMk cId="990024993" sldId="268"/>
            <ac:picMk id="17" creationId="{59260678-AB3D-CAEF-DD16-6BB5670EBEF8}"/>
          </ac:picMkLst>
        </pc:picChg>
        <pc:picChg chg="add mod">
          <ac:chgData name="Mariana Agudelo Zuluaga" userId="041ed275-84dc-461d-a8b3-27ad54f8b746" providerId="ADAL" clId="{7910A879-A1F4-49C5-87E0-131B73BB3585}" dt="2023-06-03T21:44:02.153" v="785" actId="1076"/>
          <ac:picMkLst>
            <pc:docMk/>
            <pc:sldMk cId="990024993" sldId="268"/>
            <ac:picMk id="19" creationId="{9A43EE98-877E-BC5B-468D-C1CB28E2EEF1}"/>
          </ac:picMkLst>
        </pc:picChg>
        <pc:picChg chg="add mod">
          <ac:chgData name="Mariana Agudelo Zuluaga" userId="041ed275-84dc-461d-a8b3-27ad54f8b746" providerId="ADAL" clId="{7910A879-A1F4-49C5-87E0-131B73BB3585}" dt="2023-06-05T20:52:42.479" v="1470" actId="1076"/>
          <ac:picMkLst>
            <pc:docMk/>
            <pc:sldMk cId="990024993" sldId="268"/>
            <ac:picMk id="50" creationId="{2ED54C40-E854-24D6-F367-35863BA6A964}"/>
          </ac:picMkLst>
        </pc:picChg>
      </pc:sldChg>
      <pc:sldChg chg="del mod modShow">
        <pc:chgData name="Mariana Agudelo Zuluaga" userId="041ed275-84dc-461d-a8b3-27ad54f8b746" providerId="ADAL" clId="{7910A879-A1F4-49C5-87E0-131B73BB3585}" dt="2023-06-05T23:33:44.218" v="1668" actId="47"/>
        <pc:sldMkLst>
          <pc:docMk/>
          <pc:sldMk cId="724981107" sldId="270"/>
        </pc:sldMkLst>
      </pc:sldChg>
      <pc:sldChg chg="addSp delSp modSp mod">
        <pc:chgData name="Mariana Agudelo Zuluaga" userId="041ed275-84dc-461d-a8b3-27ad54f8b746" providerId="ADAL" clId="{7910A879-A1F4-49C5-87E0-131B73BB3585}" dt="2023-06-08T03:26:06.860" v="2025" actId="20577"/>
        <pc:sldMkLst>
          <pc:docMk/>
          <pc:sldMk cId="4206859072" sldId="273"/>
        </pc:sldMkLst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2" creationId="{C131615B-B26C-FBB6-F081-C3F385CF5579}"/>
          </ac:spMkLst>
        </pc:spChg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8" creationId="{C0381304-296A-6672-CF5E-366DB79C7CCC}"/>
          </ac:spMkLst>
        </pc:spChg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12" creationId="{400D9A85-828F-BA2C-174F-64C05520E5C0}"/>
          </ac:spMkLst>
        </pc:spChg>
        <pc:spChg chg="add mod ord">
          <ac:chgData name="Mariana Agudelo Zuluaga" userId="041ed275-84dc-461d-a8b3-27ad54f8b746" providerId="ADAL" clId="{7910A879-A1F4-49C5-87E0-131B73BB3585}" dt="2023-06-08T00:26:44.223" v="1929" actId="34135"/>
          <ac:spMkLst>
            <pc:docMk/>
            <pc:sldMk cId="4206859072" sldId="273"/>
            <ac:spMk id="14" creationId="{E854A3DF-9948-19CF-7E6B-B3A1AED33D86}"/>
          </ac:spMkLst>
        </pc:spChg>
        <pc:spChg chg="mod">
          <ac:chgData name="Mariana Agudelo Zuluaga" userId="041ed275-84dc-461d-a8b3-27ad54f8b746" providerId="ADAL" clId="{7910A879-A1F4-49C5-87E0-131B73BB3585}" dt="2023-06-08T03:26:06.860" v="2025" actId="20577"/>
          <ac:spMkLst>
            <pc:docMk/>
            <pc:sldMk cId="4206859072" sldId="273"/>
            <ac:spMk id="17" creationId="{DB33F813-A6C0-6674-E80F-BF7B2488AE73}"/>
          </ac:spMkLst>
        </pc:spChg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18" creationId="{4E6609EA-19F6-2A25-7F9A-814F6C06283F}"/>
          </ac:spMkLst>
        </pc:spChg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20" creationId="{2D158CDD-168B-CDD5-7C1E-71144A8F2F59}"/>
          </ac:spMkLst>
        </pc:spChg>
        <pc:spChg chg="mod">
          <ac:chgData name="Mariana Agudelo Zuluaga" userId="041ed275-84dc-461d-a8b3-27ad54f8b746" providerId="ADAL" clId="{7910A879-A1F4-49C5-87E0-131B73BB3585}" dt="2023-06-08T00:36:43.202" v="1963" actId="1076"/>
          <ac:spMkLst>
            <pc:docMk/>
            <pc:sldMk cId="4206859072" sldId="273"/>
            <ac:spMk id="25" creationId="{A353D6F1-C6B3-118E-7D44-1B45BD90161F}"/>
          </ac:spMkLst>
        </pc:spChg>
        <pc:grpChg chg="mod">
          <ac:chgData name="Mariana Agudelo Zuluaga" userId="041ed275-84dc-461d-a8b3-27ad54f8b746" providerId="ADAL" clId="{7910A879-A1F4-49C5-87E0-131B73BB3585}" dt="2023-06-08T00:36:43.202" v="1963" actId="1076"/>
          <ac:grpSpMkLst>
            <pc:docMk/>
            <pc:sldMk cId="4206859072" sldId="273"/>
            <ac:grpSpMk id="13" creationId="{94225DB6-F682-3122-7B63-456FD192FA76}"/>
          </ac:grpSpMkLst>
        </pc:grpChg>
        <pc:grpChg chg="mod">
          <ac:chgData name="Mariana Agudelo Zuluaga" userId="041ed275-84dc-461d-a8b3-27ad54f8b746" providerId="ADAL" clId="{7910A879-A1F4-49C5-87E0-131B73BB3585}" dt="2023-06-08T00:36:43.202" v="1963" actId="1076"/>
          <ac:grpSpMkLst>
            <pc:docMk/>
            <pc:sldMk cId="4206859072" sldId="273"/>
            <ac:grpSpMk id="21" creationId="{F17021FC-569D-3EFC-DC94-B14A01322696}"/>
          </ac:grpSpMkLst>
        </pc:grpChg>
        <pc:grpChg chg="mod">
          <ac:chgData name="Mariana Agudelo Zuluaga" userId="041ed275-84dc-461d-a8b3-27ad54f8b746" providerId="ADAL" clId="{7910A879-A1F4-49C5-87E0-131B73BB3585}" dt="2023-06-08T00:36:43.202" v="1963" actId="1076"/>
          <ac:grpSpMkLst>
            <pc:docMk/>
            <pc:sldMk cId="4206859072" sldId="273"/>
            <ac:grpSpMk id="24" creationId="{4DB8D2F0-B788-1D7B-EDA4-72A96F7916B7}"/>
          </ac:grpSpMkLst>
        </pc:grpChg>
        <pc:picChg chg="mod">
          <ac:chgData name="Mariana Agudelo Zuluaga" userId="041ed275-84dc-461d-a8b3-27ad54f8b746" providerId="ADAL" clId="{7910A879-A1F4-49C5-87E0-131B73BB3585}" dt="2023-06-08T00:36:43.202" v="1963" actId="1076"/>
          <ac:picMkLst>
            <pc:docMk/>
            <pc:sldMk cId="4206859072" sldId="273"/>
            <ac:picMk id="5" creationId="{8FD2A8DF-D56F-F649-7696-F4940715DDF0}"/>
          </ac:picMkLst>
        </pc:picChg>
        <pc:picChg chg="add del mod ord">
          <ac:chgData name="Mariana Agudelo Zuluaga" userId="041ed275-84dc-461d-a8b3-27ad54f8b746" providerId="ADAL" clId="{7910A879-A1F4-49C5-87E0-131B73BB3585}" dt="2023-06-08T00:26:12.375" v="1924" actId="478"/>
          <ac:picMkLst>
            <pc:docMk/>
            <pc:sldMk cId="4206859072" sldId="273"/>
            <ac:picMk id="6" creationId="{86420DAA-0A48-959F-493B-9EBC357D0EFA}"/>
          </ac:picMkLst>
        </pc:picChg>
        <pc:picChg chg="mod">
          <ac:chgData name="Mariana Agudelo Zuluaga" userId="041ed275-84dc-461d-a8b3-27ad54f8b746" providerId="ADAL" clId="{7910A879-A1F4-49C5-87E0-131B73BB3585}" dt="2023-06-08T00:36:43.202" v="1963" actId="1076"/>
          <ac:picMkLst>
            <pc:docMk/>
            <pc:sldMk cId="4206859072" sldId="273"/>
            <ac:picMk id="7" creationId="{FD251A78-BC48-BBF6-DD98-8824F5B8BCCC}"/>
          </ac:picMkLst>
        </pc:picChg>
      </pc:sldChg>
      <pc:sldChg chg="addSp delSp modSp new mod setBg modShow">
        <pc:chgData name="Mariana Agudelo Zuluaga" userId="041ed275-84dc-461d-a8b3-27ad54f8b746" providerId="ADAL" clId="{7910A879-A1F4-49C5-87E0-131B73BB3585}" dt="2023-06-07T01:39:03.904" v="1824" actId="729"/>
        <pc:sldMkLst>
          <pc:docMk/>
          <pc:sldMk cId="2706062319" sldId="274"/>
        </pc:sldMkLst>
        <pc:spChg chg="del">
          <ac:chgData name="Mariana Agudelo Zuluaga" userId="041ed275-84dc-461d-a8b3-27ad54f8b746" providerId="ADAL" clId="{7910A879-A1F4-49C5-87E0-131B73BB3585}" dt="2023-06-03T21:47:10.568" v="804" actId="478"/>
          <ac:spMkLst>
            <pc:docMk/>
            <pc:sldMk cId="2706062319" sldId="274"/>
            <ac:spMk id="2" creationId="{B392F31E-4DED-0742-3E32-6949948C1F10}"/>
          </ac:spMkLst>
        </pc:spChg>
        <pc:spChg chg="del">
          <ac:chgData name="Mariana Agudelo Zuluaga" userId="041ed275-84dc-461d-a8b3-27ad54f8b746" providerId="ADAL" clId="{7910A879-A1F4-49C5-87E0-131B73BB3585}" dt="2023-06-03T21:47:10.568" v="804" actId="478"/>
          <ac:spMkLst>
            <pc:docMk/>
            <pc:sldMk cId="2706062319" sldId="274"/>
            <ac:spMk id="3" creationId="{6C2663C2-F62D-BB5D-8791-762A75A98E9D}"/>
          </ac:spMkLst>
        </pc:spChg>
        <pc:spChg chg="add mod">
          <ac:chgData name="Mariana Agudelo Zuluaga" userId="041ed275-84dc-461d-a8b3-27ad54f8b746" providerId="ADAL" clId="{7910A879-A1F4-49C5-87E0-131B73BB3585}" dt="2023-06-03T21:47:52.470" v="818" actId="20577"/>
          <ac:spMkLst>
            <pc:docMk/>
            <pc:sldMk cId="2706062319" sldId="274"/>
            <ac:spMk id="4" creationId="{71997E22-E728-F4FE-5FCB-BA26725EF4D1}"/>
          </ac:spMkLst>
        </pc:spChg>
        <pc:spChg chg="add mod">
          <ac:chgData name="Mariana Agudelo Zuluaga" userId="041ed275-84dc-461d-a8b3-27ad54f8b746" providerId="ADAL" clId="{7910A879-A1F4-49C5-87E0-131B73BB3585}" dt="2023-06-05T20:44:50.533" v="1366" actId="1076"/>
          <ac:spMkLst>
            <pc:docMk/>
            <pc:sldMk cId="2706062319" sldId="274"/>
            <ac:spMk id="14" creationId="{5F60881F-2B7F-BCB6-1ECF-DB53F1869EE0}"/>
          </ac:spMkLst>
        </pc:spChg>
        <pc:spChg chg="add mod">
          <ac:chgData name="Mariana Agudelo Zuluaga" userId="041ed275-84dc-461d-a8b3-27ad54f8b746" providerId="ADAL" clId="{7910A879-A1F4-49C5-87E0-131B73BB3585}" dt="2023-06-05T20:44:59.738" v="1367" actId="1076"/>
          <ac:spMkLst>
            <pc:docMk/>
            <pc:sldMk cId="2706062319" sldId="274"/>
            <ac:spMk id="15" creationId="{46E4FF27-6320-CD37-E652-B007C97F54FB}"/>
          </ac:spMkLst>
        </pc:spChg>
        <pc:spChg chg="add mod">
          <ac:chgData name="Mariana Agudelo Zuluaga" userId="041ed275-84dc-461d-a8b3-27ad54f8b746" providerId="ADAL" clId="{7910A879-A1F4-49C5-87E0-131B73BB3585}" dt="2023-06-05T20:54:31.713" v="1473" actId="1076"/>
          <ac:spMkLst>
            <pc:docMk/>
            <pc:sldMk cId="2706062319" sldId="274"/>
            <ac:spMk id="16" creationId="{5B72A920-D2B8-D1B7-F86C-A836D97FC59D}"/>
          </ac:spMkLst>
        </pc:spChg>
        <pc:spChg chg="add mod">
          <ac:chgData name="Mariana Agudelo Zuluaga" userId="041ed275-84dc-461d-a8b3-27ad54f8b746" providerId="ADAL" clId="{7910A879-A1F4-49C5-87E0-131B73BB3585}" dt="2023-06-03T22:35:19.157" v="927" actId="1076"/>
          <ac:spMkLst>
            <pc:docMk/>
            <pc:sldMk cId="2706062319" sldId="274"/>
            <ac:spMk id="17" creationId="{0D337E70-88B2-E066-A23D-BE2358275139}"/>
          </ac:spMkLst>
        </pc:spChg>
        <pc:spChg chg="add mod">
          <ac:chgData name="Mariana Agudelo Zuluaga" userId="041ed275-84dc-461d-a8b3-27ad54f8b746" providerId="ADAL" clId="{7910A879-A1F4-49C5-87E0-131B73BB3585}" dt="2023-06-03T22:36:01.936" v="933" actId="1076"/>
          <ac:spMkLst>
            <pc:docMk/>
            <pc:sldMk cId="2706062319" sldId="274"/>
            <ac:spMk id="18" creationId="{095DB1DC-1AE6-FF56-6E80-233A9BEBD8F7}"/>
          </ac:spMkLst>
        </pc:spChg>
        <pc:spChg chg="add mod">
          <ac:chgData name="Mariana Agudelo Zuluaga" userId="041ed275-84dc-461d-a8b3-27ad54f8b746" providerId="ADAL" clId="{7910A879-A1F4-49C5-87E0-131B73BB3585}" dt="2023-06-03T22:35:52.517" v="932" actId="1076"/>
          <ac:spMkLst>
            <pc:docMk/>
            <pc:sldMk cId="2706062319" sldId="274"/>
            <ac:spMk id="19" creationId="{67364839-E39F-7EF3-4FC4-730D412584CE}"/>
          </ac:spMkLst>
        </pc:spChg>
        <pc:spChg chg="add mod">
          <ac:chgData name="Mariana Agudelo Zuluaga" userId="041ed275-84dc-461d-a8b3-27ad54f8b746" providerId="ADAL" clId="{7910A879-A1F4-49C5-87E0-131B73BB3585}" dt="2023-06-05T20:48:49.018" v="1418" actId="20577"/>
          <ac:spMkLst>
            <pc:docMk/>
            <pc:sldMk cId="2706062319" sldId="274"/>
            <ac:spMk id="20" creationId="{C0BFE4AF-009A-DF0C-0B73-D59E16CB9365}"/>
          </ac:spMkLst>
        </pc:spChg>
        <pc:spChg chg="add mod">
          <ac:chgData name="Mariana Agudelo Zuluaga" userId="041ed275-84dc-461d-a8b3-27ad54f8b746" providerId="ADAL" clId="{7910A879-A1F4-49C5-87E0-131B73BB3585}" dt="2023-06-05T20:48:53.510" v="1423" actId="20577"/>
          <ac:spMkLst>
            <pc:docMk/>
            <pc:sldMk cId="2706062319" sldId="274"/>
            <ac:spMk id="21" creationId="{BF791AE9-DE52-CD68-1F21-38570A88615F}"/>
          </ac:spMkLst>
        </pc:spChg>
        <pc:spChg chg="add mod">
          <ac:chgData name="Mariana Agudelo Zuluaga" userId="041ed275-84dc-461d-a8b3-27ad54f8b746" providerId="ADAL" clId="{7910A879-A1F4-49C5-87E0-131B73BB3585}" dt="2023-06-05T20:48:57.563" v="1427" actId="20577"/>
          <ac:spMkLst>
            <pc:docMk/>
            <pc:sldMk cId="2706062319" sldId="274"/>
            <ac:spMk id="22" creationId="{CD693BD3-2BEA-FAE0-6719-AF58CA3A7408}"/>
          </ac:spMkLst>
        </pc:spChg>
        <pc:spChg chg="add mod">
          <ac:chgData name="Mariana Agudelo Zuluaga" userId="041ed275-84dc-461d-a8b3-27ad54f8b746" providerId="ADAL" clId="{7910A879-A1F4-49C5-87E0-131B73BB3585}" dt="2023-06-05T20:49:28.248" v="1434" actId="207"/>
          <ac:spMkLst>
            <pc:docMk/>
            <pc:sldMk cId="2706062319" sldId="274"/>
            <ac:spMk id="23" creationId="{CF526664-67ED-E542-6315-159191920DC6}"/>
          </ac:spMkLst>
        </pc:spChg>
        <pc:spChg chg="add mod">
          <ac:chgData name="Mariana Agudelo Zuluaga" userId="041ed275-84dc-461d-a8b3-27ad54f8b746" providerId="ADAL" clId="{7910A879-A1F4-49C5-87E0-131B73BB3585}" dt="2023-06-05T20:50:19.119" v="1451" actId="1076"/>
          <ac:spMkLst>
            <pc:docMk/>
            <pc:sldMk cId="2706062319" sldId="274"/>
            <ac:spMk id="24" creationId="{42471BE8-3606-2E1B-8213-492A01086BEC}"/>
          </ac:spMkLst>
        </pc:spChg>
        <pc:spChg chg="add mod">
          <ac:chgData name="Mariana Agudelo Zuluaga" userId="041ed275-84dc-461d-a8b3-27ad54f8b746" providerId="ADAL" clId="{7910A879-A1F4-49C5-87E0-131B73BB3585}" dt="2023-06-05T20:50:01.157" v="1450" actId="20577"/>
          <ac:spMkLst>
            <pc:docMk/>
            <pc:sldMk cId="2706062319" sldId="274"/>
            <ac:spMk id="26" creationId="{2D837740-4D28-4DA8-7135-5C70DC70AEA3}"/>
          </ac:spMkLst>
        </pc:spChg>
        <pc:picChg chg="add mod">
          <ac:chgData name="Mariana Agudelo Zuluaga" userId="041ed275-84dc-461d-a8b3-27ad54f8b746" providerId="ADAL" clId="{7910A879-A1F4-49C5-87E0-131B73BB3585}" dt="2023-06-03T22:32:43.489" v="857" actId="962"/>
          <ac:picMkLst>
            <pc:docMk/>
            <pc:sldMk cId="2706062319" sldId="274"/>
            <ac:picMk id="5" creationId="{DB23941B-0B87-594B-6AED-67D4B9455969}"/>
          </ac:picMkLst>
        </pc:picChg>
        <pc:picChg chg="add mod">
          <ac:chgData name="Mariana Agudelo Zuluaga" userId="041ed275-84dc-461d-a8b3-27ad54f8b746" providerId="ADAL" clId="{7910A879-A1F4-49C5-87E0-131B73BB3585}" dt="2023-06-03T22:33:17.865" v="864" actId="1076"/>
          <ac:picMkLst>
            <pc:docMk/>
            <pc:sldMk cId="2706062319" sldId="274"/>
            <ac:picMk id="7" creationId="{F6A10332-F0E9-E5FC-B3D8-B5E56E5C9EED}"/>
          </ac:picMkLst>
        </pc:picChg>
        <pc:picChg chg="add del mod">
          <ac:chgData name="Mariana Agudelo Zuluaga" userId="041ed275-84dc-461d-a8b3-27ad54f8b746" providerId="ADAL" clId="{7910A879-A1F4-49C5-87E0-131B73BB3585}" dt="2023-06-03T22:23:09.782" v="845" actId="478"/>
          <ac:picMkLst>
            <pc:docMk/>
            <pc:sldMk cId="2706062319" sldId="274"/>
            <ac:picMk id="9" creationId="{094447BD-DD9D-7155-01C3-A68718BCB741}"/>
          </ac:picMkLst>
        </pc:picChg>
        <pc:picChg chg="add mod">
          <ac:chgData name="Mariana Agudelo Zuluaga" userId="041ed275-84dc-461d-a8b3-27ad54f8b746" providerId="ADAL" clId="{7910A879-A1F4-49C5-87E0-131B73BB3585}" dt="2023-06-03T22:36:01.936" v="933" actId="1076"/>
          <ac:picMkLst>
            <pc:docMk/>
            <pc:sldMk cId="2706062319" sldId="274"/>
            <ac:picMk id="11" creationId="{C5DBBF48-7478-13A7-6607-2B3700E7872A}"/>
          </ac:picMkLst>
        </pc:picChg>
        <pc:picChg chg="add mod">
          <ac:chgData name="Mariana Agudelo Zuluaga" userId="041ed275-84dc-461d-a8b3-27ad54f8b746" providerId="ADAL" clId="{7910A879-A1F4-49C5-87E0-131B73BB3585}" dt="2023-06-03T22:35:52.517" v="932" actId="1076"/>
          <ac:picMkLst>
            <pc:docMk/>
            <pc:sldMk cId="2706062319" sldId="274"/>
            <ac:picMk id="13" creationId="{BC0CDA9E-F9D5-C25F-667E-E4027C91F56E}"/>
          </ac:picMkLst>
        </pc:picChg>
        <pc:picChg chg="add del mod">
          <ac:chgData name="Mariana Agudelo Zuluaga" userId="041ed275-84dc-461d-a8b3-27ad54f8b746" providerId="ADAL" clId="{7910A879-A1F4-49C5-87E0-131B73BB3585}" dt="2023-06-05T20:49:52.198" v="1444"/>
          <ac:picMkLst>
            <pc:docMk/>
            <pc:sldMk cId="2706062319" sldId="274"/>
            <ac:picMk id="25" creationId="{00D06943-13AE-DB96-8CCB-8D98151D2817}"/>
          </ac:picMkLst>
        </pc:picChg>
        <pc:picChg chg="add del mod">
          <ac:chgData name="Mariana Agudelo Zuluaga" userId="041ed275-84dc-461d-a8b3-27ad54f8b746" providerId="ADAL" clId="{7910A879-A1F4-49C5-87E0-131B73BB3585}" dt="2023-06-03T22:03:58.327" v="834" actId="478"/>
          <ac:picMkLst>
            <pc:docMk/>
            <pc:sldMk cId="2706062319" sldId="274"/>
            <ac:picMk id="1026" creationId="{6F955090-7919-D266-A70B-965D6E87886A}"/>
          </ac:picMkLst>
        </pc:picChg>
      </pc:sldChg>
      <pc:sldChg chg="addSp delSp modSp add mod setBg modShow">
        <pc:chgData name="Mariana Agudelo Zuluaga" userId="041ed275-84dc-461d-a8b3-27ad54f8b746" providerId="ADAL" clId="{7910A879-A1F4-49C5-87E0-131B73BB3585}" dt="2023-06-05T20:03:18.363" v="1282" actId="729"/>
        <pc:sldMkLst>
          <pc:docMk/>
          <pc:sldMk cId="1677371808" sldId="275"/>
        </pc:sldMkLst>
        <pc:spChg chg="add mod">
          <ac:chgData name="Mariana Agudelo Zuluaga" userId="041ed275-84dc-461d-a8b3-27ad54f8b746" providerId="ADAL" clId="{7910A879-A1F4-49C5-87E0-131B73BB3585}" dt="2023-06-03T22:48:49.246" v="976" actId="1076"/>
          <ac:spMkLst>
            <pc:docMk/>
            <pc:sldMk cId="1677371808" sldId="275"/>
            <ac:spMk id="9" creationId="{A7745B13-B514-4B95-99A4-C603316B8248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4" creationId="{5F60881F-2B7F-BCB6-1ECF-DB53F1869EE0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5" creationId="{46E4FF27-6320-CD37-E652-B007C97F54FB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6" creationId="{5B72A920-D2B8-D1B7-F86C-A836D97FC59D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7" creationId="{0D337E70-88B2-E066-A23D-BE2358275139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8" creationId="{095DB1DC-1AE6-FF56-6E80-233A9BEBD8F7}"/>
          </ac:spMkLst>
        </pc:spChg>
        <pc:spChg chg="del">
          <ac:chgData name="Mariana Agudelo Zuluaga" userId="041ed275-84dc-461d-a8b3-27ad54f8b746" providerId="ADAL" clId="{7910A879-A1F4-49C5-87E0-131B73BB3585}" dt="2023-06-03T22:36:38.197" v="935" actId="478"/>
          <ac:spMkLst>
            <pc:docMk/>
            <pc:sldMk cId="1677371808" sldId="275"/>
            <ac:spMk id="19" creationId="{67364839-E39F-7EF3-4FC4-730D412584CE}"/>
          </ac:spMkLst>
        </pc:spChg>
        <pc:spChg chg="add del mod">
          <ac:chgData name="Mariana Agudelo Zuluaga" userId="041ed275-84dc-461d-a8b3-27ad54f8b746" providerId="ADAL" clId="{7910A879-A1F4-49C5-87E0-131B73BB3585}" dt="2023-06-04T22:04:11.514" v="1217" actId="478"/>
          <ac:spMkLst>
            <pc:docMk/>
            <pc:sldMk cId="1677371808" sldId="275"/>
            <ac:spMk id="20" creationId="{97DFDC1C-7E92-5E29-B85A-18F998EB7C4C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1" creationId="{8979606E-CEE0-94A1-00D1-F53E70CF6AA6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2" creationId="{D42CE8FE-19F4-9C39-E1AA-1224D7894052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5" creationId="{B6A94EF2-360F-0440-6606-C0F500464A52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6" creationId="{55E7D872-DE1A-B7B4-FFAB-E21010586749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7" creationId="{2164F0EA-D817-BC9D-82EE-BFAA1069AD3B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8" creationId="{884666F4-04D9-6FF5-358D-841644AAF801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29" creationId="{E15CF67F-1264-AEA3-D67D-865C1C77A5EF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30" creationId="{6920CFA3-457B-5EC7-B855-CD22B353753B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31" creationId="{3610B9B1-B7A2-B140-618C-3EC0FC5467C4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32" creationId="{5E05A515-4F11-1EEE-18D8-95C769405344}"/>
          </ac:spMkLst>
        </pc:spChg>
        <pc:spChg chg="add mod">
          <ac:chgData name="Mariana Agudelo Zuluaga" userId="041ed275-84dc-461d-a8b3-27ad54f8b746" providerId="ADAL" clId="{7910A879-A1F4-49C5-87E0-131B73BB3585}" dt="2023-06-04T22:04:31.741" v="1220" actId="1076"/>
          <ac:spMkLst>
            <pc:docMk/>
            <pc:sldMk cId="1677371808" sldId="275"/>
            <ac:spMk id="33" creationId="{EA5E2F96-AE5E-ED2E-CBBE-CB9D32E24A9D}"/>
          </ac:spMkLst>
        </pc:spChg>
        <pc:spChg chg="add mod">
          <ac:chgData name="Mariana Agudelo Zuluaga" userId="041ed275-84dc-461d-a8b3-27ad54f8b746" providerId="ADAL" clId="{7910A879-A1F4-49C5-87E0-131B73BB3585}" dt="2023-06-04T22:05:09.274" v="1224" actId="1076"/>
          <ac:spMkLst>
            <pc:docMk/>
            <pc:sldMk cId="1677371808" sldId="275"/>
            <ac:spMk id="37" creationId="{4230D577-B494-B20E-5699-001A3368D575}"/>
          </ac:spMkLst>
        </pc:spChg>
        <pc:spChg chg="add mod">
          <ac:chgData name="Mariana Agudelo Zuluaga" userId="041ed275-84dc-461d-a8b3-27ad54f8b746" providerId="ADAL" clId="{7910A879-A1F4-49C5-87E0-131B73BB3585}" dt="2023-06-04T22:05:09.274" v="1224" actId="1076"/>
          <ac:spMkLst>
            <pc:docMk/>
            <pc:sldMk cId="1677371808" sldId="275"/>
            <ac:spMk id="38" creationId="{0FB0F4EE-4E81-AD41-17B8-76A2A4EB5073}"/>
          </ac:spMkLst>
        </pc:spChg>
        <pc:graphicFrameChg chg="add del mod modGraphic">
          <ac:chgData name="Mariana Agudelo Zuluaga" userId="041ed275-84dc-461d-a8b3-27ad54f8b746" providerId="ADAL" clId="{7910A879-A1F4-49C5-87E0-131B73BB3585}" dt="2023-06-04T22:01:42.904" v="1214" actId="478"/>
          <ac:graphicFrameMkLst>
            <pc:docMk/>
            <pc:sldMk cId="1677371808" sldId="275"/>
            <ac:graphicFrameMk id="10" creationId="{60C1B5C6-618E-5449-1531-4D67687DA93C}"/>
          </ac:graphicFrameMkLst>
        </pc:graphicFrameChg>
        <pc:picChg chg="add del mod">
          <ac:chgData name="Mariana Agudelo Zuluaga" userId="041ed275-84dc-461d-a8b3-27ad54f8b746" providerId="ADAL" clId="{7910A879-A1F4-49C5-87E0-131B73BB3585}" dt="2023-06-03T22:38:15.026" v="941" actId="21"/>
          <ac:picMkLst>
            <pc:docMk/>
            <pc:sldMk cId="1677371808" sldId="275"/>
            <ac:picMk id="3" creationId="{1A9924FD-2B3E-2E9B-CE22-2FC774D06F50}"/>
          </ac:picMkLst>
        </pc:picChg>
        <pc:picChg chg="del">
          <ac:chgData name="Mariana Agudelo Zuluaga" userId="041ed275-84dc-461d-a8b3-27ad54f8b746" providerId="ADAL" clId="{7910A879-A1F4-49C5-87E0-131B73BB3585}" dt="2023-06-03T22:36:38.197" v="935" actId="478"/>
          <ac:picMkLst>
            <pc:docMk/>
            <pc:sldMk cId="1677371808" sldId="275"/>
            <ac:picMk id="7" creationId="{F6A10332-F0E9-E5FC-B3D8-B5E56E5C9EED}"/>
          </ac:picMkLst>
        </pc:picChg>
        <pc:picChg chg="add mod">
          <ac:chgData name="Mariana Agudelo Zuluaga" userId="041ed275-84dc-461d-a8b3-27ad54f8b746" providerId="ADAL" clId="{7910A879-A1F4-49C5-87E0-131B73BB3585}" dt="2023-06-03T22:48:49.246" v="976" actId="1076"/>
          <ac:picMkLst>
            <pc:docMk/>
            <pc:sldMk cId="1677371808" sldId="275"/>
            <ac:picMk id="8" creationId="{74CB136A-5F6D-7989-4239-CBFE58DFA17A}"/>
          </ac:picMkLst>
        </pc:picChg>
        <pc:picChg chg="del">
          <ac:chgData name="Mariana Agudelo Zuluaga" userId="041ed275-84dc-461d-a8b3-27ad54f8b746" providerId="ADAL" clId="{7910A879-A1F4-49C5-87E0-131B73BB3585}" dt="2023-06-03T22:36:38.197" v="935" actId="478"/>
          <ac:picMkLst>
            <pc:docMk/>
            <pc:sldMk cId="1677371808" sldId="275"/>
            <ac:picMk id="11" creationId="{C5DBBF48-7478-13A7-6607-2B3700E7872A}"/>
          </ac:picMkLst>
        </pc:picChg>
        <pc:picChg chg="del">
          <ac:chgData name="Mariana Agudelo Zuluaga" userId="041ed275-84dc-461d-a8b3-27ad54f8b746" providerId="ADAL" clId="{7910A879-A1F4-49C5-87E0-131B73BB3585}" dt="2023-06-03T22:36:38.197" v="935" actId="478"/>
          <ac:picMkLst>
            <pc:docMk/>
            <pc:sldMk cId="1677371808" sldId="275"/>
            <ac:picMk id="13" creationId="{BC0CDA9E-F9D5-C25F-667E-E4027C91F56E}"/>
          </ac:picMkLst>
        </pc:picChg>
        <pc:picChg chg="add mod">
          <ac:chgData name="Mariana Agudelo Zuluaga" userId="041ed275-84dc-461d-a8b3-27ad54f8b746" providerId="ADAL" clId="{7910A879-A1F4-49C5-87E0-131B73BB3585}" dt="2023-06-04T22:04:31.741" v="1220" actId="1076"/>
          <ac:picMkLst>
            <pc:docMk/>
            <pc:sldMk cId="1677371808" sldId="275"/>
            <ac:picMk id="23" creationId="{1AA5E9F9-5DB5-9C34-366B-4565E9309C0F}"/>
          </ac:picMkLst>
        </pc:picChg>
        <pc:picChg chg="add mod">
          <ac:chgData name="Mariana Agudelo Zuluaga" userId="041ed275-84dc-461d-a8b3-27ad54f8b746" providerId="ADAL" clId="{7910A879-A1F4-49C5-87E0-131B73BB3585}" dt="2023-06-04T22:04:31.741" v="1220" actId="1076"/>
          <ac:picMkLst>
            <pc:docMk/>
            <pc:sldMk cId="1677371808" sldId="275"/>
            <ac:picMk id="24" creationId="{128E5440-E6CA-9BDA-5C3C-E7A62BFD7452}"/>
          </ac:picMkLst>
        </pc:picChg>
        <pc:picChg chg="add mod">
          <ac:chgData name="Mariana Agudelo Zuluaga" userId="041ed275-84dc-461d-a8b3-27ad54f8b746" providerId="ADAL" clId="{7910A879-A1F4-49C5-87E0-131B73BB3585}" dt="2023-06-04T22:05:31.714" v="1226" actId="1076"/>
          <ac:picMkLst>
            <pc:docMk/>
            <pc:sldMk cId="1677371808" sldId="275"/>
            <ac:picMk id="36" creationId="{925BC93A-A847-9B45-C449-AF84F5228E91}"/>
          </ac:picMkLst>
        </pc:picChg>
        <pc:cxnChg chg="add mod">
          <ac:chgData name="Mariana Agudelo Zuluaga" userId="041ed275-84dc-461d-a8b3-27ad54f8b746" providerId="ADAL" clId="{7910A879-A1F4-49C5-87E0-131B73BB3585}" dt="2023-06-04T22:04:31.741" v="1220" actId="1076"/>
          <ac:cxnSpMkLst>
            <pc:docMk/>
            <pc:sldMk cId="1677371808" sldId="275"/>
            <ac:cxnSpMk id="34" creationId="{09369DD9-5EFC-1A92-BF86-796518D6F6C3}"/>
          </ac:cxnSpMkLst>
        </pc:cxnChg>
        <pc:cxnChg chg="add mod">
          <ac:chgData name="Mariana Agudelo Zuluaga" userId="041ed275-84dc-461d-a8b3-27ad54f8b746" providerId="ADAL" clId="{7910A879-A1F4-49C5-87E0-131B73BB3585}" dt="2023-06-04T22:04:31.741" v="1220" actId="1076"/>
          <ac:cxnSpMkLst>
            <pc:docMk/>
            <pc:sldMk cId="1677371808" sldId="275"/>
            <ac:cxnSpMk id="35" creationId="{599B7E27-DD1E-0D5F-58EC-5FAC7F2C5230}"/>
          </ac:cxnSpMkLst>
        </pc:cxnChg>
      </pc:sldChg>
      <pc:sldChg chg="modSp mod">
        <pc:chgData name="Mariana Agudelo Zuluaga" userId="041ed275-84dc-461d-a8b3-27ad54f8b746" providerId="ADAL" clId="{7910A879-A1F4-49C5-87E0-131B73BB3585}" dt="2023-06-08T00:48:23.800" v="2011" actId="20577"/>
        <pc:sldMkLst>
          <pc:docMk/>
          <pc:sldMk cId="4179233798" sldId="277"/>
        </pc:sldMkLst>
        <pc:spChg chg="mod">
          <ac:chgData name="Mariana Agudelo Zuluaga" userId="041ed275-84dc-461d-a8b3-27ad54f8b746" providerId="ADAL" clId="{7910A879-A1F4-49C5-87E0-131B73BB3585}" dt="2023-06-08T00:48:23.800" v="2011" actId="20577"/>
          <ac:spMkLst>
            <pc:docMk/>
            <pc:sldMk cId="4179233798" sldId="277"/>
            <ac:spMk id="4" creationId="{B3F88B7D-E411-B942-C1D1-52D09C25DC5B}"/>
          </ac:spMkLst>
        </pc:spChg>
        <pc:spChg chg="mod">
          <ac:chgData name="Mariana Agudelo Zuluaga" userId="041ed275-84dc-461d-a8b3-27ad54f8b746" providerId="ADAL" clId="{7910A879-A1F4-49C5-87E0-131B73BB3585}" dt="2023-06-08T00:30:47.753" v="1955" actId="404"/>
          <ac:spMkLst>
            <pc:docMk/>
            <pc:sldMk cId="4179233798" sldId="277"/>
            <ac:spMk id="7" creationId="{2FAFC138-2130-AC41-B3FC-7B8FFECB4AB5}"/>
          </ac:spMkLst>
        </pc:spChg>
        <pc:grpChg chg="mod">
          <ac:chgData name="Mariana Agudelo Zuluaga" userId="041ed275-84dc-461d-a8b3-27ad54f8b746" providerId="ADAL" clId="{7910A879-A1F4-49C5-87E0-131B73BB3585}" dt="2023-06-08T00:37:08.558" v="1964" actId="14100"/>
          <ac:grpSpMkLst>
            <pc:docMk/>
            <pc:sldMk cId="4179233798" sldId="277"/>
            <ac:grpSpMk id="11" creationId="{92B1176D-E716-7E44-A4CF-16CEF4D2E580}"/>
          </ac:grpSpMkLst>
        </pc:grpChg>
        <pc:cxnChg chg="mod">
          <ac:chgData name="Mariana Agudelo Zuluaga" userId="041ed275-84dc-461d-a8b3-27ad54f8b746" providerId="ADAL" clId="{7910A879-A1F4-49C5-87E0-131B73BB3585}" dt="2023-06-08T00:30:39.380" v="1952" actId="14100"/>
          <ac:cxnSpMkLst>
            <pc:docMk/>
            <pc:sldMk cId="4179233798" sldId="277"/>
            <ac:cxnSpMk id="9" creationId="{DEB52BEA-6805-414B-839D-8333360D893E}"/>
          </ac:cxnSpMkLst>
        </pc:cxnChg>
      </pc:sldChg>
      <pc:sldChg chg="addSp modSp mod">
        <pc:chgData name="Mariana Agudelo Zuluaga" userId="041ed275-84dc-461d-a8b3-27ad54f8b746" providerId="ADAL" clId="{7910A879-A1F4-49C5-87E0-131B73BB3585}" dt="2023-06-08T05:27:34.846" v="2235" actId="1076"/>
        <pc:sldMkLst>
          <pc:docMk/>
          <pc:sldMk cId="1782628815" sldId="280"/>
        </pc:sldMkLst>
        <pc:spChg chg="mod">
          <ac:chgData name="Mariana Agudelo Zuluaga" userId="041ed275-84dc-461d-a8b3-27ad54f8b746" providerId="ADAL" clId="{7910A879-A1F4-49C5-87E0-131B73BB3585}" dt="2023-06-08T05:27:34.846" v="2235" actId="1076"/>
          <ac:spMkLst>
            <pc:docMk/>
            <pc:sldMk cId="1782628815" sldId="280"/>
            <ac:spMk id="2" creationId="{5AC75605-9622-96BF-647C-A5A61A174926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3" creationId="{A9144DD6-1493-CAD4-EB44-10AAE6CB8948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5" creationId="{9B3C6D5C-4808-97F7-FC0B-F842695B560C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7" creationId="{26EF5DEE-B536-93FA-EE33-96E7FE479D39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8" creationId="{B2C3A676-6B02-4463-4803-EAC899CDBF7D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9" creationId="{48E19FE9-2568-3407-68AB-26E8379E94F2}"/>
          </ac:spMkLst>
        </pc:spChg>
        <pc:spChg chg="mod">
          <ac:chgData name="Mariana Agudelo Zuluaga" userId="041ed275-84dc-461d-a8b3-27ad54f8b746" providerId="ADAL" clId="{7910A879-A1F4-49C5-87E0-131B73BB3585}" dt="2023-06-08T05:27:34.846" v="2235" actId="1076"/>
          <ac:spMkLst>
            <pc:docMk/>
            <pc:sldMk cId="1782628815" sldId="280"/>
            <ac:spMk id="10" creationId="{DCF273AF-859E-0F2C-81B6-C948D64CFC15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11" creationId="{85B57A5D-98C8-7823-BB90-65F04B92FE4B}"/>
          </ac:spMkLst>
        </pc:spChg>
        <pc:spChg chg="mod">
          <ac:chgData name="Mariana Agudelo Zuluaga" userId="041ed275-84dc-461d-a8b3-27ad54f8b746" providerId="ADAL" clId="{7910A879-A1F4-49C5-87E0-131B73BB3585}" dt="2023-06-08T05:27:34.846" v="2235" actId="1076"/>
          <ac:spMkLst>
            <pc:docMk/>
            <pc:sldMk cId="1782628815" sldId="280"/>
            <ac:spMk id="12" creationId="{0AE59792-CEB5-C023-0DFC-CBDBD155A883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13" creationId="{08CE2BD1-2562-7FA0-C329-F8711A5D09FA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14" creationId="{0D341604-9141-A232-E6EB-A32CD4B2347E}"/>
          </ac:spMkLst>
        </pc:spChg>
        <pc:spChg chg="mod">
          <ac:chgData name="Mariana Agudelo Zuluaga" userId="041ed275-84dc-461d-a8b3-27ad54f8b746" providerId="ADAL" clId="{7910A879-A1F4-49C5-87E0-131B73BB3585}" dt="2023-06-08T05:27:29.844" v="2234" actId="1076"/>
          <ac:spMkLst>
            <pc:docMk/>
            <pc:sldMk cId="1782628815" sldId="280"/>
            <ac:spMk id="15" creationId="{6E9A65FF-3BE0-40D3-9894-4E4098E260F9}"/>
          </ac:spMkLst>
        </pc:spChg>
        <pc:spChg chg="mod">
          <ac:chgData name="Mariana Agudelo Zuluaga" userId="041ed275-84dc-461d-a8b3-27ad54f8b746" providerId="ADAL" clId="{7910A879-A1F4-49C5-87E0-131B73BB3585}" dt="2023-06-08T05:27:34.846" v="2235" actId="1076"/>
          <ac:spMkLst>
            <pc:docMk/>
            <pc:sldMk cId="1782628815" sldId="280"/>
            <ac:spMk id="16" creationId="{05AEB904-A4E7-E14F-B8B3-C955F081E58D}"/>
          </ac:spMkLst>
        </pc:spChg>
        <pc:picChg chg="add mod ord">
          <ac:chgData name="Mariana Agudelo Zuluaga" userId="041ed275-84dc-461d-a8b3-27ad54f8b746" providerId="ADAL" clId="{7910A879-A1F4-49C5-87E0-131B73BB3585}" dt="2023-06-07T23:06:06.674" v="1864" actId="34135"/>
          <ac:picMkLst>
            <pc:docMk/>
            <pc:sldMk cId="1782628815" sldId="280"/>
            <ac:picMk id="6" creationId="{7A884118-C2FF-A45D-B208-EF3322514296}"/>
          </ac:picMkLst>
        </pc:picChg>
      </pc:sldChg>
      <pc:sldChg chg="modSp add mod">
        <pc:chgData name="Mariana Agudelo Zuluaga" userId="041ed275-84dc-461d-a8b3-27ad54f8b746" providerId="ADAL" clId="{7910A879-A1F4-49C5-87E0-131B73BB3585}" dt="2023-06-08T05:28:52.077" v="2239" actId="6549"/>
        <pc:sldMkLst>
          <pc:docMk/>
          <pc:sldMk cId="1838667117" sldId="281"/>
        </pc:sldMkLst>
        <pc:spChg chg="mod">
          <ac:chgData name="Mariana Agudelo Zuluaga" userId="041ed275-84dc-461d-a8b3-27ad54f8b746" providerId="ADAL" clId="{7910A879-A1F4-49C5-87E0-131B73BB3585}" dt="2023-06-08T05:28:52.077" v="2239" actId="6549"/>
          <ac:spMkLst>
            <pc:docMk/>
            <pc:sldMk cId="1838667117" sldId="281"/>
            <ac:spMk id="7" creationId="{7004D4A5-051F-6B63-9215-3EC6241C1EC2}"/>
          </ac:spMkLst>
        </pc:spChg>
      </pc:sldChg>
      <pc:sldChg chg="addSp delSp modSp new mod setBg">
        <pc:chgData name="Mariana Agudelo Zuluaga" userId="041ed275-84dc-461d-a8b3-27ad54f8b746" providerId="ADAL" clId="{7910A879-A1F4-49C5-87E0-131B73BB3585}" dt="2023-06-06T00:00:21.930" v="1767" actId="1076"/>
        <pc:sldMkLst>
          <pc:docMk/>
          <pc:sldMk cId="284135868" sldId="282"/>
        </pc:sldMkLst>
        <pc:spChg chg="del">
          <ac:chgData name="Mariana Agudelo Zuluaga" userId="041ed275-84dc-461d-a8b3-27ad54f8b746" providerId="ADAL" clId="{7910A879-A1F4-49C5-87E0-131B73BB3585}" dt="2023-06-05T22:53:41.492" v="1481" actId="478"/>
          <ac:spMkLst>
            <pc:docMk/>
            <pc:sldMk cId="284135868" sldId="282"/>
            <ac:spMk id="2" creationId="{683AF320-745C-45CE-5C1E-32D0B1DCBCAD}"/>
          </ac:spMkLst>
        </pc:spChg>
        <pc:spChg chg="del">
          <ac:chgData name="Mariana Agudelo Zuluaga" userId="041ed275-84dc-461d-a8b3-27ad54f8b746" providerId="ADAL" clId="{7910A879-A1F4-49C5-87E0-131B73BB3585}" dt="2023-06-05T22:53:41.492" v="1481" actId="478"/>
          <ac:spMkLst>
            <pc:docMk/>
            <pc:sldMk cId="284135868" sldId="282"/>
            <ac:spMk id="3" creationId="{8ECFB6BD-07CE-B920-FE48-FFCD47AB3E71}"/>
          </ac:spMkLst>
        </pc:spChg>
        <pc:spChg chg="add mod">
          <ac:chgData name="Mariana Agudelo Zuluaga" userId="041ed275-84dc-461d-a8b3-27ad54f8b746" providerId="ADAL" clId="{7910A879-A1F4-49C5-87E0-131B73BB3585}" dt="2023-06-05T22:54:09.234" v="1485"/>
          <ac:spMkLst>
            <pc:docMk/>
            <pc:sldMk cId="284135868" sldId="282"/>
            <ac:spMk id="4" creationId="{D9D5A236-566A-D249-A07B-E5E96723DC25}"/>
          </ac:spMkLst>
        </pc:spChg>
        <pc:spChg chg="add del mod">
          <ac:chgData name="Mariana Agudelo Zuluaga" userId="041ed275-84dc-461d-a8b3-27ad54f8b746" providerId="ADAL" clId="{7910A879-A1F4-49C5-87E0-131B73BB3585}" dt="2023-06-05T23:56:54.543" v="1675" actId="478"/>
          <ac:spMkLst>
            <pc:docMk/>
            <pc:sldMk cId="284135868" sldId="282"/>
            <ac:spMk id="7" creationId="{9A15974F-3CC9-6C30-AA33-179324688DA8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8" creationId="{9DDB347A-D839-A392-F8C7-2E0A933D10F1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9" creationId="{02B3BEF4-695C-1342-719A-60B6506D3A3B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0" creationId="{E428A7FA-C984-3987-6616-3BA8F9E05A2A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1" creationId="{B7DEF5CA-C970-F0BC-57DD-E4AEDABD839E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2" creationId="{FAA40DD8-6898-2E84-5410-3FBCFC116244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3" creationId="{63055310-655A-4939-4A64-28ACF7580820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4" creationId="{2875EE2C-C96B-6171-315C-F40720EACBB4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5" creationId="{9099EE01-23AD-36EB-4822-C7999B6DA9B5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16" creationId="{5E6AD24F-0759-7D06-6E92-F95FC062648D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25" creationId="{D404FCF0-9B7A-AE8A-A9AE-0FF357899C87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26" creationId="{D9F6D864-444B-046A-3D5A-3002DB7181BF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28" creationId="{2DDBE371-C78C-15E1-0895-A21AA6E92F17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29" creationId="{481D0CA1-6F1D-FED1-0DF3-608627CFE189}"/>
          </ac:spMkLst>
        </pc:spChg>
        <pc:spChg chg="add mod">
          <ac:chgData name="Mariana Agudelo Zuluaga" userId="041ed275-84dc-461d-a8b3-27ad54f8b746" providerId="ADAL" clId="{7910A879-A1F4-49C5-87E0-131B73BB3585}" dt="2023-06-06T00:00:21.930" v="1767" actId="1076"/>
          <ac:spMkLst>
            <pc:docMk/>
            <pc:sldMk cId="284135868" sldId="282"/>
            <ac:spMk id="32" creationId="{A6757DC8-F109-AE39-D2CF-81CA7D9B643B}"/>
          </ac:spMkLst>
        </pc:spChg>
        <pc:picChg chg="add del mod">
          <ac:chgData name="Mariana Agudelo Zuluaga" userId="041ed275-84dc-461d-a8b3-27ad54f8b746" providerId="ADAL" clId="{7910A879-A1F4-49C5-87E0-131B73BB3585}" dt="2023-06-05T23:56:36.964" v="1671" actId="478"/>
          <ac:picMkLst>
            <pc:docMk/>
            <pc:sldMk cId="284135868" sldId="282"/>
            <ac:picMk id="5" creationId="{DB43F1B8-6714-8A08-AF27-6CD62FE12977}"/>
          </ac:picMkLst>
        </pc:picChg>
        <pc:picChg chg="add del mod">
          <ac:chgData name="Mariana Agudelo Zuluaga" userId="041ed275-84dc-461d-a8b3-27ad54f8b746" providerId="ADAL" clId="{7910A879-A1F4-49C5-87E0-131B73BB3585}" dt="2023-06-05T23:56:32.600" v="1669" actId="478"/>
          <ac:picMkLst>
            <pc:docMk/>
            <pc:sldMk cId="284135868" sldId="282"/>
            <ac:picMk id="6" creationId="{4973E948-D26F-4708-80F6-7763A818E3DA}"/>
          </ac:picMkLst>
        </pc:picChg>
        <pc:picChg chg="add mod">
          <ac:chgData name="Mariana Agudelo Zuluaga" userId="041ed275-84dc-461d-a8b3-27ad54f8b746" providerId="ADAL" clId="{7910A879-A1F4-49C5-87E0-131B73BB3585}" dt="2023-06-06T00:00:21.930" v="1767" actId="1076"/>
          <ac:picMkLst>
            <pc:docMk/>
            <pc:sldMk cId="284135868" sldId="282"/>
            <ac:picMk id="27" creationId="{426EE5C8-1406-6EB2-CE7A-86D4A965268F}"/>
          </ac:picMkLst>
        </pc:pic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17" creationId="{B3BBF3A4-C75F-8B77-5F2F-E6EBC716FC01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18" creationId="{DEE37DD4-3449-28C8-7C22-BDCCB9F40425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19" creationId="{A0F0B0F4-5AB8-2D9C-CC6F-A7FF027A7212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20" creationId="{FFADE59A-60FA-9035-AC4E-79F495AFD481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21" creationId="{E27B66F1-7925-C4E7-A100-993D3F7A6E59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22" creationId="{EBE05175-EF04-7F76-0EC4-A11041BD6A93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23" creationId="{56B5C7F3-AEAF-F2CE-37FC-88E35BD0942D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24" creationId="{B1965366-6C3C-9E47-9974-DB3C5251DEE8}"/>
          </ac:cxnSpMkLst>
        </pc:cxnChg>
        <pc:cxnChg chg="add mod">
          <ac:chgData name="Mariana Agudelo Zuluaga" userId="041ed275-84dc-461d-a8b3-27ad54f8b746" providerId="ADAL" clId="{7910A879-A1F4-49C5-87E0-131B73BB3585}" dt="2023-06-06T00:00:21.930" v="1767" actId="1076"/>
          <ac:cxnSpMkLst>
            <pc:docMk/>
            <pc:sldMk cId="284135868" sldId="282"/>
            <ac:cxnSpMk id="30" creationId="{9C3668DA-10D5-69EE-5D97-3691BE8A021F}"/>
          </ac:cxnSpMkLst>
        </pc:cxnChg>
      </pc:sldChg>
      <pc:sldChg chg="addSp delSp modSp add mod setBg">
        <pc:chgData name="Mariana Agudelo Zuluaga" userId="041ed275-84dc-461d-a8b3-27ad54f8b746" providerId="ADAL" clId="{7910A879-A1F4-49C5-87E0-131B73BB3585}" dt="2023-06-07T01:38:22.714" v="1822" actId="14100"/>
        <pc:sldMkLst>
          <pc:docMk/>
          <pc:sldMk cId="3119162232" sldId="283"/>
        </pc:sldMkLst>
        <pc:spChg chg="mod">
          <ac:chgData name="Mariana Agudelo Zuluaga" userId="041ed275-84dc-461d-a8b3-27ad54f8b746" providerId="ADAL" clId="{7910A879-A1F4-49C5-87E0-131B73BB3585}" dt="2023-06-05T23:00:52.350" v="1538" actId="20577"/>
          <ac:spMkLst>
            <pc:docMk/>
            <pc:sldMk cId="3119162232" sldId="283"/>
            <ac:spMk id="4" creationId="{D9D5A236-566A-D249-A07B-E5E96723DC25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" creationId="{5485E5B6-B047-DB5F-ACC9-874EFD9D3458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6" creationId="{A00C4F22-ABEF-B068-93A0-83A26761F85F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7" creationId="{7CA9BEB9-7AF1-683C-8831-4DB12C232AB3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8" creationId="{7A6F4F8F-DB88-0A21-5320-D5F12EF50683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1" creationId="{5C24568D-7620-F333-6C13-29E8C93AF3F5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2" creationId="{A02B9814-0363-D8E6-C68C-4F7C83DBBB63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3" creationId="{34D7CE5F-2113-EAB4-1068-A20537242265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4" creationId="{9A4FB391-A340-64D0-7632-CAF8702F5ACC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7" creationId="{9EB3675A-7A09-52E3-B36A-8983C6B857BE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8" creationId="{8E01CEF8-C8EC-3606-98EC-E44F2C6DBFD8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19" creationId="{3BFBEA7D-CEEE-8CEA-93FB-CAC088087341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20" creationId="{03A52E16-88B5-110F-5B90-712413CE380F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23" creationId="{E70372E7-2D32-6BE8-C079-9FE1FAFBB0E9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24" creationId="{10EAC5D4-6885-9E66-FA60-6B68694127DB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25" creationId="{953576C6-29BC-6BBE-DCAF-C2DD0665AF3B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26" creationId="{DD3940AA-1369-6039-2E77-DDF62A8B713F}"/>
          </ac:spMkLst>
        </pc:spChg>
        <pc:spChg chg="mod topLvl">
          <ac:chgData name="Mariana Agudelo Zuluaga" userId="041ed275-84dc-461d-a8b3-27ad54f8b746" providerId="ADAL" clId="{7910A879-A1F4-49C5-87E0-131B73BB3585}" dt="2023-06-07T01:36:33.755" v="1811" actId="1076"/>
          <ac:spMkLst>
            <pc:docMk/>
            <pc:sldMk cId="3119162232" sldId="283"/>
            <ac:spMk id="27" creationId="{FC0D69E4-7940-49F3-FA94-3B6B1DBC8659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1" creationId="{9B2296D5-84A5-78F9-AB1B-B933D14C677E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2" creationId="{E9A20EF4-60BE-EEBC-B615-037B965EAF0E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3" creationId="{1B3FFA93-913F-7B4E-CBAF-96BC018CF2AB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4" creationId="{4F9110EB-B528-4368-7B1E-08F537816A5C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5" creationId="{F5D6932D-B8CE-4131-646D-12AC2922325D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6" creationId="{D4751746-F78D-A9A6-0C5D-6DF38448F8CE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7" creationId="{F368283F-F632-B011-3BD8-893896D046E6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8" creationId="{A6CA62AB-3316-36D2-8D5D-CE8E083E1FE6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39" creationId="{C034912A-51AE-4184-C6B8-9047F9CE393B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40" creationId="{FDEA505B-9990-CC85-8C0C-26B68D24A65D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41" creationId="{238FF9C3-9316-B005-F057-FD207AD6CD02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42" creationId="{2CFBF83E-49FB-FAE7-0A5E-A0A907850643}"/>
          </ac:spMkLst>
        </pc:spChg>
        <pc:spChg chg="mod topLvl">
          <ac:chgData name="Mariana Agudelo Zuluaga" userId="041ed275-84dc-461d-a8b3-27ad54f8b746" providerId="ADAL" clId="{7910A879-A1F4-49C5-87E0-131B73BB3585}" dt="2023-06-07T01:37:32.454" v="1818" actId="1076"/>
          <ac:spMkLst>
            <pc:docMk/>
            <pc:sldMk cId="3119162232" sldId="283"/>
            <ac:spMk id="43" creationId="{DD1AD897-E0B0-1F0E-AA40-AEE892A1C902}"/>
          </ac:spMkLst>
        </pc:spChg>
        <pc:spChg chg="mod topLvl">
          <ac:chgData name="Mariana Agudelo Zuluaga" userId="041ed275-84dc-461d-a8b3-27ad54f8b746" providerId="ADAL" clId="{7910A879-A1F4-49C5-87E0-131B73BB3585}" dt="2023-06-07T01:37:28.525" v="1817" actId="1076"/>
          <ac:spMkLst>
            <pc:docMk/>
            <pc:sldMk cId="3119162232" sldId="283"/>
            <ac:spMk id="44" creationId="{0AEE6E77-13F0-0710-1651-0DEA8241D8DF}"/>
          </ac:spMkLst>
        </pc:spChg>
        <pc:spChg chg="mod topLvl">
          <ac:chgData name="Mariana Agudelo Zuluaga" userId="041ed275-84dc-461d-a8b3-27ad54f8b746" providerId="ADAL" clId="{7910A879-A1F4-49C5-87E0-131B73BB3585}" dt="2023-06-07T01:37:25.699" v="1816" actId="1076"/>
          <ac:spMkLst>
            <pc:docMk/>
            <pc:sldMk cId="3119162232" sldId="283"/>
            <ac:spMk id="45" creationId="{B808976B-5020-411F-9DFB-F8DEF5F19441}"/>
          </ac:spMkLst>
        </pc:spChg>
        <pc:spChg chg="mod topLvl">
          <ac:chgData name="Mariana Agudelo Zuluaga" userId="041ed275-84dc-461d-a8b3-27ad54f8b746" providerId="ADAL" clId="{7910A879-A1F4-49C5-87E0-131B73BB3585}" dt="2023-06-07T01:37:21.525" v="1815" actId="1076"/>
          <ac:spMkLst>
            <pc:docMk/>
            <pc:sldMk cId="3119162232" sldId="283"/>
            <ac:spMk id="46" creationId="{E58ED844-C4F6-DED3-63B2-869BD70D9354}"/>
          </ac:spMkLst>
        </pc:spChg>
        <pc:spChg chg="mod topLvl">
          <ac:chgData name="Mariana Agudelo Zuluaga" userId="041ed275-84dc-461d-a8b3-27ad54f8b746" providerId="ADAL" clId="{7910A879-A1F4-49C5-87E0-131B73BB3585}" dt="2023-06-07T01:37:39.276" v="1819" actId="1076"/>
          <ac:spMkLst>
            <pc:docMk/>
            <pc:sldMk cId="3119162232" sldId="283"/>
            <ac:spMk id="47" creationId="{2298896E-AE43-5D88-E92D-2EBA75498DAF}"/>
          </ac:spMkLst>
        </pc:spChg>
        <pc:spChg chg="mod topLvl">
          <ac:chgData name="Mariana Agudelo Zuluaga" userId="041ed275-84dc-461d-a8b3-27ad54f8b746" providerId="ADAL" clId="{7910A879-A1F4-49C5-87E0-131B73BB3585}" dt="2023-06-07T01:37:46.726" v="1820" actId="1076"/>
          <ac:spMkLst>
            <pc:docMk/>
            <pc:sldMk cId="3119162232" sldId="283"/>
            <ac:spMk id="48" creationId="{EF35A89A-ACA0-D3E5-0A67-D14ACC29A413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49" creationId="{2D9756D1-260D-CE30-5984-B460F4D8FEDC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0" creationId="{F5528F9D-39F8-BD7F-E0C2-A19E5F0DB0CC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1" creationId="{5B1EA8A5-6FA8-58BE-1945-356C6223181A}"/>
          </ac:spMkLst>
        </pc:spChg>
        <pc:spChg chg="mod topLvl">
          <ac:chgData name="Mariana Agudelo Zuluaga" userId="041ed275-84dc-461d-a8b3-27ad54f8b746" providerId="ADAL" clId="{7910A879-A1F4-49C5-87E0-131B73BB3585}" dt="2023-06-07T01:35:23.848" v="1807" actId="1076"/>
          <ac:spMkLst>
            <pc:docMk/>
            <pc:sldMk cId="3119162232" sldId="283"/>
            <ac:spMk id="52" creationId="{62A934BA-29AE-B727-1A7C-06B7FE9292C1}"/>
          </ac:spMkLst>
        </pc:spChg>
        <pc:spChg chg="mod topLvl">
          <ac:chgData name="Mariana Agudelo Zuluaga" userId="041ed275-84dc-461d-a8b3-27ad54f8b746" providerId="ADAL" clId="{7910A879-A1F4-49C5-87E0-131B73BB3585}" dt="2023-06-07T01:35:34.657" v="1808" actId="1076"/>
          <ac:spMkLst>
            <pc:docMk/>
            <pc:sldMk cId="3119162232" sldId="283"/>
            <ac:spMk id="53" creationId="{C01C572F-237C-732A-3CBC-7D9511574A7A}"/>
          </ac:spMkLst>
        </pc:spChg>
        <pc:spChg chg="mod topLvl">
          <ac:chgData name="Mariana Agudelo Zuluaga" userId="041ed275-84dc-461d-a8b3-27ad54f8b746" providerId="ADAL" clId="{7910A879-A1F4-49C5-87E0-131B73BB3585}" dt="2023-06-07T01:35:40.287" v="1809" actId="1076"/>
          <ac:spMkLst>
            <pc:docMk/>
            <pc:sldMk cId="3119162232" sldId="283"/>
            <ac:spMk id="54" creationId="{64A557E0-C357-687F-B6D5-468837BBB3C6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5" creationId="{75F49EE3-E9EB-7C5A-F9C3-54554A66FB93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6" creationId="{D48398F8-687A-9D68-84F0-3EFAD31414BD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7" creationId="{992148A6-D145-9DAD-12D5-C3EE7F331E26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8" creationId="{5E9F0D00-3C89-284F-CF32-EE2473064235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59" creationId="{CA093DE1-97FB-64E2-4E95-EF2E80EC2B8D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60" creationId="{17AA4E60-BA43-5E22-5372-6256B9AAF428}"/>
          </ac:spMkLst>
        </pc:spChg>
        <pc:spChg chg="mod topLvl">
          <ac:chgData name="Mariana Agudelo Zuluaga" userId="041ed275-84dc-461d-a8b3-27ad54f8b746" providerId="ADAL" clId="{7910A879-A1F4-49C5-87E0-131B73BB3585}" dt="2023-06-07T01:34:11.062" v="1805" actId="1076"/>
          <ac:spMkLst>
            <pc:docMk/>
            <pc:sldMk cId="3119162232" sldId="283"/>
            <ac:spMk id="61" creationId="{B85256C9-2EE4-2E24-5A1E-15B005D3133A}"/>
          </ac:spMkLst>
        </pc:spChg>
        <pc:spChg chg="mod topLvl">
          <ac:chgData name="Mariana Agudelo Zuluaga" userId="041ed275-84dc-461d-a8b3-27ad54f8b746" providerId="ADAL" clId="{7910A879-A1F4-49C5-87E0-131B73BB3585}" dt="2023-06-07T01:35:50.917" v="1810" actId="1076"/>
          <ac:spMkLst>
            <pc:docMk/>
            <pc:sldMk cId="3119162232" sldId="283"/>
            <ac:spMk id="62" creationId="{DF8417B5-F623-506C-FBF7-D2C7028F737E}"/>
          </ac:spMkLst>
        </pc:spChg>
        <pc:spChg chg="mod topLvl">
          <ac:chgData name="Mariana Agudelo Zuluaga" userId="041ed275-84dc-461d-a8b3-27ad54f8b746" providerId="ADAL" clId="{7910A879-A1F4-49C5-87E0-131B73BB3585}" dt="2023-06-07T01:38:22.714" v="1822" actId="14100"/>
          <ac:spMkLst>
            <pc:docMk/>
            <pc:sldMk cId="3119162232" sldId="283"/>
            <ac:spMk id="63" creationId="{FE23E489-0B1E-D363-B416-0C11A6A68B5B}"/>
          </ac:spMkLst>
        </pc:spChg>
        <pc:spChg chg="add mod">
          <ac:chgData name="Mariana Agudelo Zuluaga" userId="041ed275-84dc-461d-a8b3-27ad54f8b746" providerId="ADAL" clId="{7910A879-A1F4-49C5-87E0-131B73BB3585}" dt="2023-06-07T01:34:37.743" v="1806" actId="1076"/>
          <ac:spMkLst>
            <pc:docMk/>
            <pc:sldMk cId="3119162232" sldId="283"/>
            <ac:spMk id="66" creationId="{93C24869-A4D2-F776-2776-CD6EDF994B75}"/>
          </ac:spMkLst>
        </pc:spChg>
        <pc:grpChg chg="add del mod">
          <ac:chgData name="Mariana Agudelo Zuluaga" userId="041ed275-84dc-461d-a8b3-27ad54f8b746" providerId="ADAL" clId="{7910A879-A1F4-49C5-87E0-131B73BB3585}" dt="2023-06-07T01:25:39.102" v="1770" actId="165"/>
          <ac:grpSpMkLst>
            <pc:docMk/>
            <pc:sldMk cId="3119162232" sldId="283"/>
            <ac:grpSpMk id="3" creationId="{3F91C25E-4F8F-1721-DEFF-F42A9E72D86F}"/>
          </ac:grpSpMkLst>
        </pc:grpChg>
        <pc:picChg chg="add mod">
          <ac:chgData name="Mariana Agudelo Zuluaga" userId="041ed275-84dc-461d-a8b3-27ad54f8b746" providerId="ADAL" clId="{7910A879-A1F4-49C5-87E0-131B73BB3585}" dt="2023-06-05T22:54:40.734" v="1493" actId="34135"/>
          <ac:picMkLst>
            <pc:docMk/>
            <pc:sldMk cId="3119162232" sldId="283"/>
            <ac:picMk id="2" creationId="{AEAE5882-B7F6-8307-73B8-0862AAA61F6C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9" creationId="{7C28D765-A0B2-EEFF-AD29-236BCAF647A8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10" creationId="{31D7B0DA-E43E-4578-CC33-83DF577B8657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15" creationId="{C2BC97AC-F138-EBD4-C5B4-EDB19FCE64F2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16" creationId="{72483E7F-412A-E6FA-E8DB-DBBC6866EB71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21" creationId="{7E9AAB45-4E52-53EF-AA67-B5151059F7FC}"/>
          </ac:picMkLst>
        </pc:picChg>
        <pc:picChg chg="mod topLvl">
          <ac:chgData name="Mariana Agudelo Zuluaga" userId="041ed275-84dc-461d-a8b3-27ad54f8b746" providerId="ADAL" clId="{7910A879-A1F4-49C5-87E0-131B73BB3585}" dt="2023-06-07T01:34:11.062" v="1805" actId="1076"/>
          <ac:picMkLst>
            <pc:docMk/>
            <pc:sldMk cId="3119162232" sldId="283"/>
            <ac:picMk id="22" creationId="{6907934B-B15D-8120-1818-5246BC0BFA1A}"/>
          </ac:picMkLst>
        </pc:picChg>
        <pc:cxnChg chg="mod topLvl">
          <ac:chgData name="Mariana Agudelo Zuluaga" userId="041ed275-84dc-461d-a8b3-27ad54f8b746" providerId="ADAL" clId="{7910A879-A1F4-49C5-87E0-131B73BB3585}" dt="2023-06-07T01:34:11.062" v="1805" actId="1076"/>
          <ac:cxnSpMkLst>
            <pc:docMk/>
            <pc:sldMk cId="3119162232" sldId="283"/>
            <ac:cxnSpMk id="28" creationId="{FB8B7B20-876B-F3D9-2E22-02B7CEAC04C9}"/>
          </ac:cxnSpMkLst>
        </pc:cxnChg>
        <pc:cxnChg chg="mod topLvl">
          <ac:chgData name="Mariana Agudelo Zuluaga" userId="041ed275-84dc-461d-a8b3-27ad54f8b746" providerId="ADAL" clId="{7910A879-A1F4-49C5-87E0-131B73BB3585}" dt="2023-06-07T01:34:11.062" v="1805" actId="1076"/>
          <ac:cxnSpMkLst>
            <pc:docMk/>
            <pc:sldMk cId="3119162232" sldId="283"/>
            <ac:cxnSpMk id="29" creationId="{CABD1549-5A44-3FDF-1298-09920163920B}"/>
          </ac:cxnSpMkLst>
        </pc:cxnChg>
        <pc:cxnChg chg="mod topLvl">
          <ac:chgData name="Mariana Agudelo Zuluaga" userId="041ed275-84dc-461d-a8b3-27ad54f8b746" providerId="ADAL" clId="{7910A879-A1F4-49C5-87E0-131B73BB3585}" dt="2023-06-07T01:34:11.062" v="1805" actId="1076"/>
          <ac:cxnSpMkLst>
            <pc:docMk/>
            <pc:sldMk cId="3119162232" sldId="283"/>
            <ac:cxnSpMk id="30" creationId="{6A882822-D827-7254-77DC-820DD55AB2BD}"/>
          </ac:cxnSpMkLst>
        </pc:cxnChg>
        <pc:cxnChg chg="mod topLvl">
          <ac:chgData name="Mariana Agudelo Zuluaga" userId="041ed275-84dc-461d-a8b3-27ad54f8b746" providerId="ADAL" clId="{7910A879-A1F4-49C5-87E0-131B73BB3585}" dt="2023-06-07T01:34:11.062" v="1805" actId="1076"/>
          <ac:cxnSpMkLst>
            <pc:docMk/>
            <pc:sldMk cId="3119162232" sldId="283"/>
            <ac:cxnSpMk id="64" creationId="{E89D1105-2CD2-D383-EC63-B64EE7DD5F8B}"/>
          </ac:cxnSpMkLst>
        </pc:cxnChg>
        <pc:cxnChg chg="mod topLvl">
          <ac:chgData name="Mariana Agudelo Zuluaga" userId="041ed275-84dc-461d-a8b3-27ad54f8b746" providerId="ADAL" clId="{7910A879-A1F4-49C5-87E0-131B73BB3585}" dt="2023-06-07T01:34:11.062" v="1805" actId="1076"/>
          <ac:cxnSpMkLst>
            <pc:docMk/>
            <pc:sldMk cId="3119162232" sldId="283"/>
            <ac:cxnSpMk id="65" creationId="{346E3D62-CEC9-E9D1-0119-435C59A53D98}"/>
          </ac:cxnSpMkLst>
        </pc:cxnChg>
      </pc:sldChg>
      <pc:sldChg chg="addSp delSp modSp new mod ord setBg">
        <pc:chgData name="Mariana Agudelo Zuluaga" userId="041ed275-84dc-461d-a8b3-27ad54f8b746" providerId="ADAL" clId="{7910A879-A1F4-49C5-87E0-131B73BB3585}" dt="2023-06-08T04:02:20.479" v="2200" actId="1076"/>
        <pc:sldMkLst>
          <pc:docMk/>
          <pc:sldMk cId="3789794206" sldId="284"/>
        </pc:sldMkLst>
        <pc:spChg chg="del">
          <ac:chgData name="Mariana Agudelo Zuluaga" userId="041ed275-84dc-461d-a8b3-27ad54f8b746" providerId="ADAL" clId="{7910A879-A1F4-49C5-87E0-131B73BB3585}" dt="2023-06-05T23:16:44.361" v="1543" actId="478"/>
          <ac:spMkLst>
            <pc:docMk/>
            <pc:sldMk cId="3789794206" sldId="284"/>
            <ac:spMk id="2" creationId="{FD62836C-3615-90EC-DF92-3B6A4EA0767B}"/>
          </ac:spMkLst>
        </pc:spChg>
        <pc:spChg chg="del">
          <ac:chgData name="Mariana Agudelo Zuluaga" userId="041ed275-84dc-461d-a8b3-27ad54f8b746" providerId="ADAL" clId="{7910A879-A1F4-49C5-87E0-131B73BB3585}" dt="2023-06-05T23:16:43.258" v="1542" actId="478"/>
          <ac:spMkLst>
            <pc:docMk/>
            <pc:sldMk cId="3789794206" sldId="284"/>
            <ac:spMk id="3" creationId="{5515B37E-9A26-4E6D-D77A-52949BF8B856}"/>
          </ac:spMkLst>
        </pc:spChg>
        <pc:spChg chg="mod">
          <ac:chgData name="Mariana Agudelo Zuluaga" userId="041ed275-84dc-461d-a8b3-27ad54f8b746" providerId="ADAL" clId="{7910A879-A1F4-49C5-87E0-131B73BB3585}" dt="2023-06-08T00:32:42.069" v="1962" actId="1582"/>
          <ac:spMkLst>
            <pc:docMk/>
            <pc:sldMk cId="3789794206" sldId="284"/>
            <ac:spMk id="3" creationId="{7CC832C6-7727-CF9A-16CA-2CEDBFF6976F}"/>
          </ac:spMkLst>
        </pc:spChg>
        <pc:spChg chg="add mod">
          <ac:chgData name="Mariana Agudelo Zuluaga" userId="041ed275-84dc-461d-a8b3-27ad54f8b746" providerId="ADAL" clId="{7910A879-A1F4-49C5-87E0-131B73BB3585}" dt="2023-06-05T23:17:52.791" v="1577" actId="20577"/>
          <ac:spMkLst>
            <pc:docMk/>
            <pc:sldMk cId="3789794206" sldId="284"/>
            <ac:spMk id="5" creationId="{4314A259-FB14-73B9-03F2-BA8E854B0219}"/>
          </ac:spMkLst>
        </pc:spChg>
        <pc:picChg chg="mod ord">
          <ac:chgData name="Mariana Agudelo Zuluaga" userId="041ed275-84dc-461d-a8b3-27ad54f8b746" providerId="ADAL" clId="{7910A879-A1F4-49C5-87E0-131B73BB3585}" dt="2023-06-08T00:42:07.884" v="1995" actId="1076"/>
          <ac:picMkLst>
            <pc:docMk/>
            <pc:sldMk cId="3789794206" sldId="284"/>
            <ac:picMk id="2" creationId="{1BEFC00B-7AF1-D889-6DF8-2CF1A3A75386}"/>
          </ac:picMkLst>
        </pc:picChg>
        <pc:picChg chg="add mod">
          <ac:chgData name="Mariana Agudelo Zuluaga" userId="041ed275-84dc-461d-a8b3-27ad54f8b746" providerId="ADAL" clId="{7910A879-A1F4-49C5-87E0-131B73BB3585}" dt="2023-06-05T23:17:35.109" v="1548" actId="34135"/>
          <ac:picMkLst>
            <pc:docMk/>
            <pc:sldMk cId="3789794206" sldId="284"/>
            <ac:picMk id="4" creationId="{F50AEBC9-63C8-E1B8-0366-A18EEE4BC64F}"/>
          </ac:picMkLst>
        </pc:picChg>
        <pc:picChg chg="mod">
          <ac:chgData name="Mariana Agudelo Zuluaga" userId="041ed275-84dc-461d-a8b3-27ad54f8b746" providerId="ADAL" clId="{7910A879-A1F4-49C5-87E0-131B73BB3585}" dt="2023-06-08T00:32:29.833" v="1961" actId="1076"/>
          <ac:picMkLst>
            <pc:docMk/>
            <pc:sldMk cId="3789794206" sldId="284"/>
            <ac:picMk id="7" creationId="{D600499C-164E-407D-B403-53CB31D25ECF}"/>
          </ac:picMkLst>
        </pc:picChg>
        <pc:picChg chg="mod">
          <ac:chgData name="Mariana Agudelo Zuluaga" userId="041ed275-84dc-461d-a8b3-27ad54f8b746" providerId="ADAL" clId="{7910A879-A1F4-49C5-87E0-131B73BB3585}" dt="2023-06-08T04:02:20.479" v="2200" actId="1076"/>
          <ac:picMkLst>
            <pc:docMk/>
            <pc:sldMk cId="3789794206" sldId="284"/>
            <ac:picMk id="11" creationId="{81BAE3FD-4A9D-D8D5-D357-8BACB26A0D30}"/>
          </ac:picMkLst>
        </pc:picChg>
        <pc:picChg chg="mod">
          <ac:chgData name="Mariana Agudelo Zuluaga" userId="041ed275-84dc-461d-a8b3-27ad54f8b746" providerId="ADAL" clId="{7910A879-A1F4-49C5-87E0-131B73BB3585}" dt="2023-06-08T04:02:06.252" v="2197" actId="14100"/>
          <ac:picMkLst>
            <pc:docMk/>
            <pc:sldMk cId="3789794206" sldId="284"/>
            <ac:picMk id="12" creationId="{8A6982D1-4299-520F-9E5B-15C97685B648}"/>
          </ac:picMkLst>
        </pc:picChg>
      </pc:sldChg>
      <pc:sldChg chg="addSp delSp modSp new mod setBg">
        <pc:chgData name="Mariana Agudelo Zuluaga" userId="041ed275-84dc-461d-a8b3-27ad54f8b746" providerId="ADAL" clId="{7910A879-A1F4-49C5-87E0-131B73BB3585}" dt="2023-06-08T00:24:59.917" v="1915" actId="1076"/>
        <pc:sldMkLst>
          <pc:docMk/>
          <pc:sldMk cId="3676244328" sldId="285"/>
        </pc:sldMkLst>
        <pc:spChg chg="del mod">
          <ac:chgData name="Mariana Agudelo Zuluaga" userId="041ed275-84dc-461d-a8b3-27ad54f8b746" providerId="ADAL" clId="{7910A879-A1F4-49C5-87E0-131B73BB3585}" dt="2023-06-05T23:31:53.294" v="1663" actId="478"/>
          <ac:spMkLst>
            <pc:docMk/>
            <pc:sldMk cId="3676244328" sldId="285"/>
            <ac:spMk id="2" creationId="{32D0111F-0413-5426-1CE1-7591F4E9D77A}"/>
          </ac:spMkLst>
        </pc:spChg>
        <pc:spChg chg="del">
          <ac:chgData name="Mariana Agudelo Zuluaga" userId="041ed275-84dc-461d-a8b3-27ad54f8b746" providerId="ADAL" clId="{7910A879-A1F4-49C5-87E0-131B73BB3585}" dt="2023-06-05T23:31:56.437" v="1665" actId="478"/>
          <ac:spMkLst>
            <pc:docMk/>
            <pc:sldMk cId="3676244328" sldId="285"/>
            <ac:spMk id="3" creationId="{1961C514-D80D-EFE0-93D1-39024F442E0A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3" creationId="{C6A4F227-E4C2-E560-AEA8-A70288084B38}"/>
          </ac:spMkLst>
        </pc:spChg>
        <pc:spChg chg="add mod">
          <ac:chgData name="Mariana Agudelo Zuluaga" userId="041ed275-84dc-461d-a8b3-27ad54f8b746" providerId="ADAL" clId="{7910A879-A1F4-49C5-87E0-131B73BB3585}" dt="2023-06-05T23:31:59.925" v="1667" actId="20577"/>
          <ac:spMkLst>
            <pc:docMk/>
            <pc:sldMk cId="3676244328" sldId="285"/>
            <ac:spMk id="4" creationId="{1C8D19E8-CE9D-2FC3-1FCE-9324F89E3A4B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5" creationId="{DF2CC980-951D-FCAB-0512-3A81D26AA68F}"/>
          </ac:spMkLst>
        </pc:spChg>
        <pc:spChg chg="add del mod">
          <ac:chgData name="Mariana Agudelo Zuluaga" userId="041ed275-84dc-461d-a8b3-27ad54f8b746" providerId="ADAL" clId="{7910A879-A1F4-49C5-87E0-131B73BB3585}" dt="2023-06-05T23:31:55.378" v="1664" actId="478"/>
          <ac:spMkLst>
            <pc:docMk/>
            <pc:sldMk cId="3676244328" sldId="285"/>
            <ac:spMk id="6" creationId="{4F340AB3-1736-BF40-335C-85285F0A7813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6" creationId="{7B11D9DB-9B9C-1DD5-5E1D-7B17A93B848D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7" creationId="{AE83632C-0A67-82FA-6E49-CB323105DFED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8" creationId="{B7CBCD99-29B4-7FBA-4206-7A720033D2F3}"/>
          </ac:spMkLst>
        </pc:spChg>
        <pc:spChg chg="mod">
          <ac:chgData name="Mariana Agudelo Zuluaga" userId="041ed275-84dc-461d-a8b3-27ad54f8b746" providerId="ADAL" clId="{7910A879-A1F4-49C5-87E0-131B73BB3585}" dt="2023-06-08T00:24:59.917" v="1915" actId="1076"/>
          <ac:spMkLst>
            <pc:docMk/>
            <pc:sldMk cId="3676244328" sldId="285"/>
            <ac:spMk id="9" creationId="{6C3BA457-CD67-3AA3-0C9E-85764E5A967D}"/>
          </ac:spMkLst>
        </pc:spChg>
        <pc:spChg chg="mod">
          <ac:chgData name="Mariana Agudelo Zuluaga" userId="041ed275-84dc-461d-a8b3-27ad54f8b746" providerId="ADAL" clId="{7910A879-A1F4-49C5-87E0-131B73BB3585}" dt="2023-06-08T00:24:53.810" v="1914" actId="1076"/>
          <ac:spMkLst>
            <pc:docMk/>
            <pc:sldMk cId="3676244328" sldId="285"/>
            <ac:spMk id="10" creationId="{B2EE94C8-17C8-F5A8-4C11-82DF793B15C7}"/>
          </ac:spMkLst>
        </pc:spChg>
        <pc:picChg chg="add mod ord">
          <ac:chgData name="Mariana Agudelo Zuluaga" userId="041ed275-84dc-461d-a8b3-27ad54f8b746" providerId="ADAL" clId="{7910A879-A1F4-49C5-87E0-131B73BB3585}" dt="2023-06-08T00:24:45.565" v="1912" actId="34135"/>
          <ac:picMkLst>
            <pc:docMk/>
            <pc:sldMk cId="3676244328" sldId="285"/>
            <ac:picMk id="2" creationId="{06BEA15F-D317-FFDC-CA66-34EBFAA4279B}"/>
          </ac:picMkLst>
        </pc:picChg>
      </pc:sldChg>
      <pc:sldChg chg="modSp add mod setBg">
        <pc:chgData name="Mariana Agudelo Zuluaga" userId="041ed275-84dc-461d-a8b3-27ad54f8b746" providerId="ADAL" clId="{7910A879-A1F4-49C5-87E0-131B73BB3585}" dt="2023-06-08T05:26:27.372" v="2228" actId="113"/>
        <pc:sldMkLst>
          <pc:docMk/>
          <pc:sldMk cId="3681734502" sldId="286"/>
        </pc:sldMkLst>
        <pc:spChg chg="mod">
          <ac:chgData name="Mariana Agudelo Zuluaga" userId="041ed275-84dc-461d-a8b3-27ad54f8b746" providerId="ADAL" clId="{7910A879-A1F4-49C5-87E0-131B73BB3585}" dt="2023-06-05T23:26:54.009" v="1615" actId="20577"/>
          <ac:spMkLst>
            <pc:docMk/>
            <pc:sldMk cId="3681734502" sldId="286"/>
            <ac:spMk id="5" creationId="{4314A259-FB14-73B9-03F2-BA8E854B0219}"/>
          </ac:spMkLst>
        </pc:spChg>
        <pc:spChg chg="mod">
          <ac:chgData name="Mariana Agudelo Zuluaga" userId="041ed275-84dc-461d-a8b3-27ad54f8b746" providerId="ADAL" clId="{7910A879-A1F4-49C5-87E0-131B73BB3585}" dt="2023-06-08T05:26:24.308" v="2227" actId="113"/>
          <ac:spMkLst>
            <pc:docMk/>
            <pc:sldMk cId="3681734502" sldId="286"/>
            <ac:spMk id="9" creationId="{E17A190B-A0A3-AC4E-1D41-40B186FDA306}"/>
          </ac:spMkLst>
        </pc:spChg>
        <pc:spChg chg="mod">
          <ac:chgData name="Mariana Agudelo Zuluaga" userId="041ed275-84dc-461d-a8b3-27ad54f8b746" providerId="ADAL" clId="{7910A879-A1F4-49C5-87E0-131B73BB3585}" dt="2023-06-08T05:26:27.372" v="2228" actId="113"/>
          <ac:spMkLst>
            <pc:docMk/>
            <pc:sldMk cId="3681734502" sldId="286"/>
            <ac:spMk id="12" creationId="{3BAA3CA2-3D5C-F8CF-E6F7-B013057EA140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13" creationId="{2DF4545C-0DBB-B1E3-5212-DBEF502A6A33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14" creationId="{5F7B2462-5053-933E-D7FC-D24C64060F66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15" creationId="{CFF1A267-CE31-5FFB-615D-7EFA589149A2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17" creationId="{6867BB9F-ADFF-3BFC-04D8-9166804C9A13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19" creationId="{50A0D8D8-DC1C-AF65-86D1-0E2375434E52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21" creationId="{3CBA8028-BA71-DA5C-4374-D501D410A231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23" creationId="{79D68FBD-9151-0CB3-F1EA-3D26565A95A2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25" creationId="{2E551896-59B3-563B-3349-FC488DCE2900}"/>
          </ac:spMkLst>
        </pc:spChg>
        <pc:spChg chg="mod">
          <ac:chgData name="Mariana Agudelo Zuluaga" userId="041ed275-84dc-461d-a8b3-27ad54f8b746" providerId="ADAL" clId="{7910A879-A1F4-49C5-87E0-131B73BB3585}" dt="2023-06-08T05:26:05.097" v="2217" actId="1076"/>
          <ac:spMkLst>
            <pc:docMk/>
            <pc:sldMk cId="3681734502" sldId="286"/>
            <ac:spMk id="27" creationId="{6D7033D5-3997-C270-61DB-142C17F14E69}"/>
          </ac:spMkLst>
        </pc:spChg>
      </pc:sldChg>
      <pc:sldChg chg="delSp modSp add mod setBg">
        <pc:chgData name="Mariana Agudelo Zuluaga" userId="041ed275-84dc-461d-a8b3-27ad54f8b746" providerId="ADAL" clId="{7910A879-A1F4-49C5-87E0-131B73BB3585}" dt="2023-06-08T04:43:50.700" v="2215" actId="1076"/>
        <pc:sldMkLst>
          <pc:docMk/>
          <pc:sldMk cId="3799961499" sldId="287"/>
        </pc:sldMkLst>
        <pc:spChg chg="mod">
          <ac:chgData name="Mariana Agudelo Zuluaga" userId="041ed275-84dc-461d-a8b3-27ad54f8b746" providerId="ADAL" clId="{7910A879-A1F4-49C5-87E0-131B73BB3585}" dt="2023-06-08T04:42:47.868" v="2210" actId="1076"/>
          <ac:spMkLst>
            <pc:docMk/>
            <pc:sldMk cId="3799961499" sldId="287"/>
            <ac:spMk id="2" creationId="{9EC3CEDC-91AD-E20F-15CE-595FD07D934E}"/>
          </ac:spMkLst>
        </pc:spChg>
        <pc:spChg chg="mod">
          <ac:chgData name="Mariana Agudelo Zuluaga" userId="041ed275-84dc-461d-a8b3-27ad54f8b746" providerId="ADAL" clId="{7910A879-A1F4-49C5-87E0-131B73BB3585}" dt="2023-06-08T03:37:29.690" v="2069" actId="20577"/>
          <ac:spMkLst>
            <pc:docMk/>
            <pc:sldMk cId="3799961499" sldId="287"/>
            <ac:spMk id="5" creationId="{4314A259-FB14-73B9-03F2-BA8E854B0219}"/>
          </ac:spMkLst>
        </pc:spChg>
        <pc:spChg chg="mod">
          <ac:chgData name="Mariana Agudelo Zuluaga" userId="041ed275-84dc-461d-a8b3-27ad54f8b746" providerId="ADAL" clId="{7910A879-A1F4-49C5-87E0-131B73BB3585}" dt="2023-06-08T03:37:43.706" v="2072" actId="1076"/>
          <ac:spMkLst>
            <pc:docMk/>
            <pc:sldMk cId="3799961499" sldId="287"/>
            <ac:spMk id="6" creationId="{2065AD29-7693-BA5D-05AB-65441A187222}"/>
          </ac:spMkLst>
        </pc:spChg>
        <pc:spChg chg="mod">
          <ac:chgData name="Mariana Agudelo Zuluaga" userId="041ed275-84dc-461d-a8b3-27ad54f8b746" providerId="ADAL" clId="{7910A879-A1F4-49C5-87E0-131B73BB3585}" dt="2023-06-08T03:37:43.706" v="2072" actId="1076"/>
          <ac:spMkLst>
            <pc:docMk/>
            <pc:sldMk cId="3799961499" sldId="287"/>
            <ac:spMk id="8" creationId="{F54930D9-EED2-121C-3F35-2A46BDFEEDD0}"/>
          </ac:spMkLst>
        </pc:spChg>
        <pc:spChg chg="mod">
          <ac:chgData name="Mariana Agudelo Zuluaga" userId="041ed275-84dc-461d-a8b3-27ad54f8b746" providerId="ADAL" clId="{7910A879-A1F4-49C5-87E0-131B73BB3585}" dt="2023-06-08T03:37:43.706" v="2072" actId="1076"/>
          <ac:spMkLst>
            <pc:docMk/>
            <pc:sldMk cId="3799961499" sldId="287"/>
            <ac:spMk id="10" creationId="{6AF04703-7095-ADEE-339F-AC90D9493EF8}"/>
          </ac:spMkLst>
        </pc:spChg>
        <pc:spChg chg="mod">
          <ac:chgData name="Mariana Agudelo Zuluaga" userId="041ed275-84dc-461d-a8b3-27ad54f8b746" providerId="ADAL" clId="{7910A879-A1F4-49C5-87E0-131B73BB3585}" dt="2023-06-08T03:37:43.706" v="2072" actId="1076"/>
          <ac:spMkLst>
            <pc:docMk/>
            <pc:sldMk cId="3799961499" sldId="287"/>
            <ac:spMk id="16" creationId="{EA445BF7-7FB2-7FF6-3189-3C612204B2C5}"/>
          </ac:spMkLst>
        </pc:spChg>
        <pc:spChg chg="mod">
          <ac:chgData name="Mariana Agudelo Zuluaga" userId="041ed275-84dc-461d-a8b3-27ad54f8b746" providerId="ADAL" clId="{7910A879-A1F4-49C5-87E0-131B73BB3585}" dt="2023-06-08T04:43:01.900" v="2211" actId="1076"/>
          <ac:spMkLst>
            <pc:docMk/>
            <pc:sldMk cId="3799961499" sldId="287"/>
            <ac:spMk id="18" creationId="{76F036FC-4FE9-956E-4091-E21B6763F48B}"/>
          </ac:spMkLst>
        </pc:spChg>
        <pc:spChg chg="mod">
          <ac:chgData name="Mariana Agudelo Zuluaga" userId="041ed275-84dc-461d-a8b3-27ad54f8b746" providerId="ADAL" clId="{7910A879-A1F4-49C5-87E0-131B73BB3585}" dt="2023-06-08T03:37:43.706" v="2072" actId="1076"/>
          <ac:spMkLst>
            <pc:docMk/>
            <pc:sldMk cId="3799961499" sldId="287"/>
            <ac:spMk id="20" creationId="{7248893A-7EE6-E331-A4B7-7E310BFDBEC7}"/>
          </ac:spMkLst>
        </pc:spChg>
        <pc:spChg chg="mod">
          <ac:chgData name="Mariana Agudelo Zuluaga" userId="041ed275-84dc-461d-a8b3-27ad54f8b746" providerId="ADAL" clId="{7910A879-A1F4-49C5-87E0-131B73BB3585}" dt="2023-06-08T04:43:45.385" v="2214" actId="1076"/>
          <ac:spMkLst>
            <pc:docMk/>
            <pc:sldMk cId="3799961499" sldId="287"/>
            <ac:spMk id="22" creationId="{DF2256CA-9569-35A6-759E-D3AD5813C168}"/>
          </ac:spMkLst>
        </pc:spChg>
        <pc:spChg chg="mod">
          <ac:chgData name="Mariana Agudelo Zuluaga" userId="041ed275-84dc-461d-a8b3-27ad54f8b746" providerId="ADAL" clId="{7910A879-A1F4-49C5-87E0-131B73BB3585}" dt="2023-06-08T04:21:41.044" v="2201" actId="1076"/>
          <ac:spMkLst>
            <pc:docMk/>
            <pc:sldMk cId="3799961499" sldId="287"/>
            <ac:spMk id="24" creationId="{71700FB3-E371-C93C-DDC9-A302161F2314}"/>
          </ac:spMkLst>
        </pc:spChg>
        <pc:spChg chg="mod">
          <ac:chgData name="Mariana Agudelo Zuluaga" userId="041ed275-84dc-461d-a8b3-27ad54f8b746" providerId="ADAL" clId="{7910A879-A1F4-49C5-87E0-131B73BB3585}" dt="2023-06-08T04:43:50.700" v="2215" actId="1076"/>
          <ac:spMkLst>
            <pc:docMk/>
            <pc:sldMk cId="3799961499" sldId="287"/>
            <ac:spMk id="26" creationId="{4E3CBD87-D957-ADDA-4A42-5645C2B14345}"/>
          </ac:spMkLst>
        </pc:spChg>
        <pc:picChg chg="del">
          <ac:chgData name="Mariana Agudelo Zuluaga" userId="041ed275-84dc-461d-a8b3-27ad54f8b746" providerId="ADAL" clId="{7910A879-A1F4-49C5-87E0-131B73BB3585}" dt="2023-06-08T03:37:32.930" v="2071" actId="478"/>
          <ac:picMkLst>
            <pc:docMk/>
            <pc:sldMk cId="3799961499" sldId="287"/>
            <ac:picMk id="2" creationId="{B1482086-2450-6A18-FECB-126BF4565A3D}"/>
          </ac:picMkLst>
        </pc:picChg>
        <pc:picChg chg="del">
          <ac:chgData name="Mariana Agudelo Zuluaga" userId="041ed275-84dc-461d-a8b3-27ad54f8b746" providerId="ADAL" clId="{7910A879-A1F4-49C5-87E0-131B73BB3585}" dt="2023-06-08T03:37:32.514" v="2070" actId="478"/>
          <ac:picMkLst>
            <pc:docMk/>
            <pc:sldMk cId="3799961499" sldId="287"/>
            <ac:picMk id="3" creationId="{D82AAEF5-591A-6B3C-1DD6-3BDC5CBD5640}"/>
          </ac:picMkLst>
        </pc:picChg>
        <pc:picChg chg="mod">
          <ac:chgData name="Mariana Agudelo Zuluaga" userId="041ed275-84dc-461d-a8b3-27ad54f8b746" providerId="ADAL" clId="{7910A879-A1F4-49C5-87E0-131B73BB3585}" dt="2023-06-08T03:37:43.706" v="2072" actId="1076"/>
          <ac:picMkLst>
            <pc:docMk/>
            <pc:sldMk cId="3799961499" sldId="287"/>
            <ac:picMk id="12" creationId="{CF4EF83E-EF17-7DFD-5DD6-7AED07CB0406}"/>
          </ac:picMkLst>
        </pc:picChg>
        <pc:picChg chg="mod">
          <ac:chgData name="Mariana Agudelo Zuluaga" userId="041ed275-84dc-461d-a8b3-27ad54f8b746" providerId="ADAL" clId="{7910A879-A1F4-49C5-87E0-131B73BB3585}" dt="2023-06-08T03:37:43.706" v="2072" actId="1076"/>
          <ac:picMkLst>
            <pc:docMk/>
            <pc:sldMk cId="3799961499" sldId="287"/>
            <ac:picMk id="32" creationId="{A556BA4E-F5E1-E4D8-8D61-87C0E2B4EC0A}"/>
          </ac:picMkLst>
        </pc:picChg>
        <pc:picChg chg="mod">
          <ac:chgData name="Mariana Agudelo Zuluaga" userId="041ed275-84dc-461d-a8b3-27ad54f8b746" providerId="ADAL" clId="{7910A879-A1F4-49C5-87E0-131B73BB3585}" dt="2023-06-08T03:37:43.706" v="2072" actId="1076"/>
          <ac:picMkLst>
            <pc:docMk/>
            <pc:sldMk cId="3799961499" sldId="287"/>
            <ac:picMk id="34" creationId="{1174867E-DA1E-1504-4DCF-6B105DB80442}"/>
          </ac:picMkLst>
        </pc:picChg>
      </pc:sldChg>
      <pc:sldChg chg="modSp mod modNotesTx">
        <pc:chgData name="Mariana Agudelo Zuluaga" userId="041ed275-84dc-461d-a8b3-27ad54f8b746" providerId="ADAL" clId="{7910A879-A1F4-49C5-87E0-131B73BB3585}" dt="2023-06-08T00:48:52.570" v="2021" actId="20577"/>
        <pc:sldMkLst>
          <pc:docMk/>
          <pc:sldMk cId="159202740" sldId="288"/>
        </pc:sldMkLst>
        <pc:spChg chg="mod">
          <ac:chgData name="Mariana Agudelo Zuluaga" userId="041ed275-84dc-461d-a8b3-27ad54f8b746" providerId="ADAL" clId="{7910A879-A1F4-49C5-87E0-131B73BB3585}" dt="2023-06-08T00:48:52.570" v="2021" actId="20577"/>
          <ac:spMkLst>
            <pc:docMk/>
            <pc:sldMk cId="159202740" sldId="288"/>
            <ac:spMk id="4" creationId="{B3F88B7D-E411-B942-C1D1-52D09C25DC5B}"/>
          </ac:spMkLst>
        </pc:spChg>
      </pc:sldChg>
      <pc:sldChg chg="addSp delSp modSp mod">
        <pc:chgData name="Mariana Agudelo Zuluaga" userId="041ed275-84dc-461d-a8b3-27ad54f8b746" providerId="ADAL" clId="{7910A879-A1F4-49C5-87E0-131B73BB3585}" dt="2023-06-08T00:48:43.881" v="2017" actId="20577"/>
        <pc:sldMkLst>
          <pc:docMk/>
          <pc:sldMk cId="3241573347" sldId="289"/>
        </pc:sldMkLst>
        <pc:spChg chg="mod">
          <ac:chgData name="Mariana Agudelo Zuluaga" userId="041ed275-84dc-461d-a8b3-27ad54f8b746" providerId="ADAL" clId="{7910A879-A1F4-49C5-87E0-131B73BB3585}" dt="2023-06-08T00:29:49.066" v="1941" actId="1582"/>
          <ac:spMkLst>
            <pc:docMk/>
            <pc:sldMk cId="3241573347" sldId="289"/>
            <ac:spMk id="3" creationId="{4B85D879-8311-194D-93A6-1AC588EC44D5}"/>
          </ac:spMkLst>
        </pc:spChg>
        <pc:spChg chg="mod">
          <ac:chgData name="Mariana Agudelo Zuluaga" userId="041ed275-84dc-461d-a8b3-27ad54f8b746" providerId="ADAL" clId="{7910A879-A1F4-49C5-87E0-131B73BB3585}" dt="2023-06-08T00:48:43.881" v="2017" actId="20577"/>
          <ac:spMkLst>
            <pc:docMk/>
            <pc:sldMk cId="3241573347" sldId="289"/>
            <ac:spMk id="4" creationId="{B3F88B7D-E411-B942-C1D1-52D09C25DC5B}"/>
          </ac:spMkLst>
        </pc:spChg>
        <pc:spChg chg="add del mod">
          <ac:chgData name="Mariana Agudelo Zuluaga" userId="041ed275-84dc-461d-a8b3-27ad54f8b746" providerId="ADAL" clId="{7910A879-A1F4-49C5-87E0-131B73BB3585}" dt="2023-06-08T00:48:34.693" v="2014"/>
          <ac:spMkLst>
            <pc:docMk/>
            <pc:sldMk cId="3241573347" sldId="289"/>
            <ac:spMk id="5" creationId="{46B43672-037D-343E-79EA-AA7D9A925A7C}"/>
          </ac:spMkLst>
        </pc:spChg>
        <pc:spChg chg="mod">
          <ac:chgData name="Mariana Agudelo Zuluaga" userId="041ed275-84dc-461d-a8b3-27ad54f8b746" providerId="ADAL" clId="{7910A879-A1F4-49C5-87E0-131B73BB3585}" dt="2023-06-08T00:29:49.066" v="1941" actId="1582"/>
          <ac:spMkLst>
            <pc:docMk/>
            <pc:sldMk cId="3241573347" sldId="289"/>
            <ac:spMk id="8" creationId="{78B3C8F5-EFD7-5F40-935B-53F87E3643F9}"/>
          </ac:spMkLst>
        </pc:spChg>
        <pc:spChg chg="mod">
          <ac:chgData name="Mariana Agudelo Zuluaga" userId="041ed275-84dc-461d-a8b3-27ad54f8b746" providerId="ADAL" clId="{7910A879-A1F4-49C5-87E0-131B73BB3585}" dt="2023-06-08T00:29:49.066" v="1941" actId="1582"/>
          <ac:spMkLst>
            <pc:docMk/>
            <pc:sldMk cId="3241573347" sldId="289"/>
            <ac:spMk id="9" creationId="{C8D591CA-3857-A64D-B5F5-3C2D30CA4B8E}"/>
          </ac:spMkLst>
        </pc:spChg>
        <pc:spChg chg="mod">
          <ac:chgData name="Mariana Agudelo Zuluaga" userId="041ed275-84dc-461d-a8b3-27ad54f8b746" providerId="ADAL" clId="{7910A879-A1F4-49C5-87E0-131B73BB3585}" dt="2023-06-08T00:29:49.066" v="1941" actId="1582"/>
          <ac:spMkLst>
            <pc:docMk/>
            <pc:sldMk cId="3241573347" sldId="289"/>
            <ac:spMk id="10" creationId="{7F454999-1B48-1542-8B6E-BB7E2EC11861}"/>
          </ac:spMkLst>
        </pc:spChg>
        <pc:picChg chg="mod">
          <ac:chgData name="Mariana Agudelo Zuluaga" userId="041ed275-84dc-461d-a8b3-27ad54f8b746" providerId="ADAL" clId="{7910A879-A1F4-49C5-87E0-131B73BB3585}" dt="2023-06-08T00:29:21.633" v="1939" actId="2085"/>
          <ac:picMkLst>
            <pc:docMk/>
            <pc:sldMk cId="3241573347" sldId="289"/>
            <ac:picMk id="2" creationId="{F9E776FB-7D7C-134B-BAFE-4FD54CAE30E6}"/>
          </ac:picMkLst>
        </pc:picChg>
      </pc:sldChg>
      <pc:sldChg chg="addSp modSp mod">
        <pc:chgData name="Mariana Agudelo Zuluaga" userId="041ed275-84dc-461d-a8b3-27ad54f8b746" providerId="ADAL" clId="{7910A879-A1F4-49C5-87E0-131B73BB3585}" dt="2023-06-07T23:02:27.849" v="1855" actId="1076"/>
        <pc:sldMkLst>
          <pc:docMk/>
          <pc:sldMk cId="4084936118" sldId="290"/>
        </pc:sldMkLst>
        <pc:picChg chg="add mod ord">
          <ac:chgData name="Mariana Agudelo Zuluaga" userId="041ed275-84dc-461d-a8b3-27ad54f8b746" providerId="ADAL" clId="{7910A879-A1F4-49C5-87E0-131B73BB3585}" dt="2023-06-07T23:02:15.215" v="1853" actId="167"/>
          <ac:picMkLst>
            <pc:docMk/>
            <pc:sldMk cId="4084936118" sldId="290"/>
            <ac:picMk id="2" creationId="{B31DD9FD-B78E-58C6-EF74-11AC6FB12079}"/>
          </ac:picMkLst>
        </pc:picChg>
        <pc:picChg chg="mod">
          <ac:chgData name="Mariana Agudelo Zuluaga" userId="041ed275-84dc-461d-a8b3-27ad54f8b746" providerId="ADAL" clId="{7910A879-A1F4-49C5-87E0-131B73BB3585}" dt="2023-06-07T23:02:27.849" v="1855" actId="1076"/>
          <ac:picMkLst>
            <pc:docMk/>
            <pc:sldMk cId="4084936118" sldId="290"/>
            <ac:picMk id="11" creationId="{AEB48957-D0EC-8E4F-B76A-F757F424E903}"/>
          </ac:picMkLst>
        </pc:picChg>
      </pc:sldChg>
      <pc:sldChg chg="addSp delSp modSp add mod setBg">
        <pc:chgData name="Mariana Agudelo Zuluaga" userId="041ed275-84dc-461d-a8b3-27ad54f8b746" providerId="ADAL" clId="{7910A879-A1F4-49C5-87E0-131B73BB3585}" dt="2023-06-08T03:47:42.862" v="2188" actId="1076"/>
        <pc:sldMkLst>
          <pc:docMk/>
          <pc:sldMk cId="2416691797" sldId="291"/>
        </pc:sldMkLst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6" creationId="{2065AD29-7693-BA5D-05AB-65441A187222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8" creationId="{F54930D9-EED2-121C-3F35-2A46BDFEEDD0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9" creationId="{F8A6CAB1-4C6E-C217-FA3B-01971ECF5335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10" creationId="{6AF04703-7095-ADEE-339F-AC90D9493EF8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1" creationId="{C943BA84-8CCC-63A6-024D-9926B70C62D6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3" creationId="{C35EBB07-0C72-4486-8916-78F1A1CAB537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4" creationId="{3191BDB7-7427-272E-47B8-FBA48DE3985C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5" creationId="{2037C79E-D52E-68E0-C17C-5EE815CFE1C6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16" creationId="{EA445BF7-7FB2-7FF6-3189-3C612204B2C5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7" creationId="{4F1EBED2-6FF3-AD8A-2C21-A2176A5B288F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18" creationId="{76F036FC-4FE9-956E-4091-E21B6763F48B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19" creationId="{C4AB4E4B-ACD2-2E48-B1EE-53D7CBA52D83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20" creationId="{7248893A-7EE6-E331-A4B7-7E310BFDBEC7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21" creationId="{FF5D5C33-BA18-EA0D-59BF-80A909917368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22" creationId="{DF2256CA-9569-35A6-759E-D3AD5813C168}"/>
          </ac:spMkLst>
        </pc:spChg>
        <pc:spChg chg="mod">
          <ac:chgData name="Mariana Agudelo Zuluaga" userId="041ed275-84dc-461d-a8b3-27ad54f8b746" providerId="ADAL" clId="{7910A879-A1F4-49C5-87E0-131B73BB3585}" dt="2023-06-08T03:36:38.795" v="2046" actId="14100"/>
          <ac:spMkLst>
            <pc:docMk/>
            <pc:sldMk cId="2416691797" sldId="291"/>
            <ac:spMk id="23" creationId="{603A4B5C-C715-9D92-FFEB-882D817C9150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24" creationId="{71700FB3-E371-C93C-DDC9-A302161F2314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25" creationId="{3E5FB807-48BF-C9F6-A6A3-A5A9581A3D87}"/>
          </ac:spMkLst>
        </pc:spChg>
        <pc:spChg chg="del">
          <ac:chgData name="Mariana Agudelo Zuluaga" userId="041ed275-84dc-461d-a8b3-27ad54f8b746" providerId="ADAL" clId="{7910A879-A1F4-49C5-87E0-131B73BB3585}" dt="2023-06-08T03:35:04.859" v="2030" actId="478"/>
          <ac:spMkLst>
            <pc:docMk/>
            <pc:sldMk cId="2416691797" sldId="291"/>
            <ac:spMk id="26" creationId="{4E3CBD87-D957-ADDA-4A42-5645C2B14345}"/>
          </ac:spMkLst>
        </pc:spChg>
        <pc:spChg chg="mod">
          <ac:chgData name="Mariana Agudelo Zuluaga" userId="041ed275-84dc-461d-a8b3-27ad54f8b746" providerId="ADAL" clId="{7910A879-A1F4-49C5-87E0-131B73BB3585}" dt="2023-06-08T03:36:35.926" v="2045" actId="14100"/>
          <ac:spMkLst>
            <pc:docMk/>
            <pc:sldMk cId="2416691797" sldId="291"/>
            <ac:spMk id="27" creationId="{679A81CF-5A65-F494-6030-379B3F2FD054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28" creationId="{D03715EE-3190-0B2C-DC18-F08712FE2250}"/>
          </ac:spMkLst>
        </pc:spChg>
        <pc:spChg chg="mod">
          <ac:chgData name="Mariana Agudelo Zuluaga" userId="041ed275-84dc-461d-a8b3-27ad54f8b746" providerId="ADAL" clId="{7910A879-A1F4-49C5-87E0-131B73BB3585}" dt="2023-06-08T03:35:49.505" v="2035"/>
          <ac:spMkLst>
            <pc:docMk/>
            <pc:sldMk cId="2416691797" sldId="291"/>
            <ac:spMk id="29" creationId="{3E8BFE0C-0AC4-ED92-D33E-D38754A18E37}"/>
          </ac:spMkLst>
        </pc:spChg>
        <pc:spChg chg="mod">
          <ac:chgData name="Mariana Agudelo Zuluaga" userId="041ed275-84dc-461d-a8b3-27ad54f8b746" providerId="ADAL" clId="{7910A879-A1F4-49C5-87E0-131B73BB3585}" dt="2023-06-08T03:36:40.356" v="2047" actId="14100"/>
          <ac:spMkLst>
            <pc:docMk/>
            <pc:sldMk cId="2416691797" sldId="291"/>
            <ac:spMk id="30" creationId="{A36089F8-B94E-7E3B-9861-9BB4E3C20E8E}"/>
          </ac:spMkLst>
        </pc:spChg>
        <pc:spChg chg="add mod">
          <ac:chgData name="Mariana Agudelo Zuluaga" userId="041ed275-84dc-461d-a8b3-27ad54f8b746" providerId="ADAL" clId="{7910A879-A1F4-49C5-87E0-131B73BB3585}" dt="2023-06-08T03:47:42.862" v="2188" actId="1076"/>
          <ac:spMkLst>
            <pc:docMk/>
            <pc:sldMk cId="2416691797" sldId="291"/>
            <ac:spMk id="31" creationId="{948400D1-65E0-4743-7962-5EC2DBE6D569}"/>
          </ac:spMkLst>
        </pc:spChg>
        <pc:spChg chg="mod">
          <ac:chgData name="Mariana Agudelo Zuluaga" userId="041ed275-84dc-461d-a8b3-27ad54f8b746" providerId="ADAL" clId="{7910A879-A1F4-49C5-87E0-131B73BB3585}" dt="2023-06-08T03:44:12.089" v="2073"/>
          <ac:spMkLst>
            <pc:docMk/>
            <pc:sldMk cId="2416691797" sldId="291"/>
            <ac:spMk id="48" creationId="{5988EB0D-DB36-28FC-6D90-59600E74BAC7}"/>
          </ac:spMkLst>
        </pc:spChg>
        <pc:spChg chg="mod">
          <ac:chgData name="Mariana Agudelo Zuluaga" userId="041ed275-84dc-461d-a8b3-27ad54f8b746" providerId="ADAL" clId="{7910A879-A1F4-49C5-87E0-131B73BB3585}" dt="2023-06-08T03:44:12.089" v="2073"/>
          <ac:spMkLst>
            <pc:docMk/>
            <pc:sldMk cId="2416691797" sldId="291"/>
            <ac:spMk id="49" creationId="{45D2A803-EFF1-EF60-8632-94C51BD252BD}"/>
          </ac:spMkLst>
        </pc:spChg>
        <pc:spChg chg="mod">
          <ac:chgData name="Mariana Agudelo Zuluaga" userId="041ed275-84dc-461d-a8b3-27ad54f8b746" providerId="ADAL" clId="{7910A879-A1F4-49C5-87E0-131B73BB3585}" dt="2023-06-08T03:44:12.089" v="2073"/>
          <ac:spMkLst>
            <pc:docMk/>
            <pc:sldMk cId="2416691797" sldId="291"/>
            <ac:spMk id="50" creationId="{1E33E65F-214B-6BB5-8823-7A68D18E1772}"/>
          </ac:spMkLst>
        </pc:spChg>
        <pc:spChg chg="add mod">
          <ac:chgData name="Mariana Agudelo Zuluaga" userId="041ed275-84dc-461d-a8b3-27ad54f8b746" providerId="ADAL" clId="{7910A879-A1F4-49C5-87E0-131B73BB3585}" dt="2023-06-08T03:47:42.862" v="2188" actId="1076"/>
          <ac:spMkLst>
            <pc:docMk/>
            <pc:sldMk cId="2416691797" sldId="291"/>
            <ac:spMk id="53" creationId="{74577567-E5CC-B4CC-3B62-29E12AB02462}"/>
          </ac:spMkLst>
        </pc:spChg>
        <pc:spChg chg="add mod">
          <ac:chgData name="Mariana Agudelo Zuluaga" userId="041ed275-84dc-461d-a8b3-27ad54f8b746" providerId="ADAL" clId="{7910A879-A1F4-49C5-87E0-131B73BB3585}" dt="2023-06-08T03:47:42.862" v="2188" actId="1076"/>
          <ac:spMkLst>
            <pc:docMk/>
            <pc:sldMk cId="2416691797" sldId="291"/>
            <ac:spMk id="54" creationId="{8A6DE88C-0C94-9815-2A5E-DD958E16BE6B}"/>
          </ac:spMkLst>
        </pc:spChg>
        <pc:spChg chg="add mod">
          <ac:chgData name="Mariana Agudelo Zuluaga" userId="041ed275-84dc-461d-a8b3-27ad54f8b746" providerId="ADAL" clId="{7910A879-A1F4-49C5-87E0-131B73BB3585}" dt="2023-06-08T03:47:42.862" v="2188" actId="1076"/>
          <ac:spMkLst>
            <pc:docMk/>
            <pc:sldMk cId="2416691797" sldId="291"/>
            <ac:spMk id="55" creationId="{8B4ED5A7-F85B-50DE-29BD-341FFA4DF563}"/>
          </ac:spMkLst>
        </pc:spChg>
        <pc:grpChg chg="add del mod">
          <ac:chgData name="Mariana Agudelo Zuluaga" userId="041ed275-84dc-461d-a8b3-27ad54f8b746" providerId="ADAL" clId="{7910A879-A1F4-49C5-87E0-131B73BB3585}" dt="2023-06-08T03:47:09.336" v="2179" actId="478"/>
          <ac:grpSpMkLst>
            <pc:docMk/>
            <pc:sldMk cId="2416691797" sldId="291"/>
            <ac:grpSpMk id="7" creationId="{B0DAA38D-4D45-4586-7D56-5FD877E9F46D}"/>
          </ac:grpSpMkLst>
        </pc:grpChg>
        <pc:grpChg chg="add del mod">
          <ac:chgData name="Mariana Agudelo Zuluaga" userId="041ed275-84dc-461d-a8b3-27ad54f8b746" providerId="ADAL" clId="{7910A879-A1F4-49C5-87E0-131B73BB3585}" dt="2023-06-08T03:44:29.183" v="2079" actId="478"/>
          <ac:grpSpMkLst>
            <pc:docMk/>
            <pc:sldMk cId="2416691797" sldId="291"/>
            <ac:grpSpMk id="33" creationId="{5D3401DE-6A3C-0945-8705-4283F3B83223}"/>
          </ac:grpSpMkLst>
        </pc:grpChg>
        <pc:picChg chg="del mod">
          <ac:chgData name="Mariana Agudelo Zuluaga" userId="041ed275-84dc-461d-a8b3-27ad54f8b746" providerId="ADAL" clId="{7910A879-A1F4-49C5-87E0-131B73BB3585}" dt="2023-06-08T03:46:24.273" v="2174" actId="478"/>
          <ac:picMkLst>
            <pc:docMk/>
            <pc:sldMk cId="2416691797" sldId="291"/>
            <ac:picMk id="2" creationId="{B1482086-2450-6A18-FECB-126BF4565A3D}"/>
          </ac:picMkLst>
        </pc:picChg>
        <pc:picChg chg="del mod">
          <ac:chgData name="Mariana Agudelo Zuluaga" userId="041ed275-84dc-461d-a8b3-27ad54f8b746" providerId="ADAL" clId="{7910A879-A1F4-49C5-87E0-131B73BB3585}" dt="2023-06-08T03:35:49.144" v="2034" actId="478"/>
          <ac:picMkLst>
            <pc:docMk/>
            <pc:sldMk cId="2416691797" sldId="291"/>
            <ac:picMk id="3" creationId="{D82AAEF5-591A-6B3C-1DD6-3BDC5CBD5640}"/>
          </ac:picMkLst>
        </pc:picChg>
        <pc:picChg chg="del">
          <ac:chgData name="Mariana Agudelo Zuluaga" userId="041ed275-84dc-461d-a8b3-27ad54f8b746" providerId="ADAL" clId="{7910A879-A1F4-49C5-87E0-131B73BB3585}" dt="2023-06-08T03:35:04.859" v="2030" actId="478"/>
          <ac:picMkLst>
            <pc:docMk/>
            <pc:sldMk cId="2416691797" sldId="291"/>
            <ac:picMk id="12" creationId="{CF4EF83E-EF17-7DFD-5DD6-7AED07CB0406}"/>
          </ac:picMkLst>
        </pc:picChg>
        <pc:picChg chg="del">
          <ac:chgData name="Mariana Agudelo Zuluaga" userId="041ed275-84dc-461d-a8b3-27ad54f8b746" providerId="ADAL" clId="{7910A879-A1F4-49C5-87E0-131B73BB3585}" dt="2023-06-08T03:35:04.859" v="2030" actId="478"/>
          <ac:picMkLst>
            <pc:docMk/>
            <pc:sldMk cId="2416691797" sldId="291"/>
            <ac:picMk id="32" creationId="{A556BA4E-F5E1-E4D8-8D61-87C0E2B4EC0A}"/>
          </ac:picMkLst>
        </pc:picChg>
        <pc:picChg chg="del">
          <ac:chgData name="Mariana Agudelo Zuluaga" userId="041ed275-84dc-461d-a8b3-27ad54f8b746" providerId="ADAL" clId="{7910A879-A1F4-49C5-87E0-131B73BB3585}" dt="2023-06-08T03:35:04.859" v="2030" actId="478"/>
          <ac:picMkLst>
            <pc:docMk/>
            <pc:sldMk cId="2416691797" sldId="291"/>
            <ac:picMk id="34" creationId="{1174867E-DA1E-1504-4DCF-6B105DB80442}"/>
          </ac:picMkLst>
        </pc:picChg>
        <pc:picChg chg="add mod">
          <ac:chgData name="Mariana Agudelo Zuluaga" userId="041ed275-84dc-461d-a8b3-27ad54f8b746" providerId="ADAL" clId="{7910A879-A1F4-49C5-87E0-131B73BB3585}" dt="2023-06-08T03:47:42.862" v="2188" actId="1076"/>
          <ac:picMkLst>
            <pc:docMk/>
            <pc:sldMk cId="2416691797" sldId="291"/>
            <ac:picMk id="52" creationId="{1C2684E9-DD53-3F1C-5160-D0D937FFAE25}"/>
          </ac:picMkLst>
        </pc:picChg>
        <pc:picChg chg="add mod">
          <ac:chgData name="Mariana Agudelo Zuluaga" userId="041ed275-84dc-461d-a8b3-27ad54f8b746" providerId="ADAL" clId="{7910A879-A1F4-49C5-87E0-131B73BB3585}" dt="2023-06-08T03:47:42.862" v="2188" actId="1076"/>
          <ac:picMkLst>
            <pc:docMk/>
            <pc:sldMk cId="2416691797" sldId="291"/>
            <ac:picMk id="57" creationId="{B7B962B6-1347-96A3-46A6-AE97713036C8}"/>
          </ac:picMkLst>
        </pc:pic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35" creationId="{59F8213A-A83C-9B86-0D20-CE3600FD2306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36" creationId="{888D2809-ED6B-A941-AF72-527C459882BF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37" creationId="{41BC7B95-0864-5D50-72FF-30954E4C9152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38" creationId="{E08123FE-319C-5B47-6192-39AE3D2A0443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39" creationId="{D454C5B1-3E9B-3BF2-D6EC-DE84EFFDD125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0" creationId="{07DD6E5B-731C-AB0B-11D2-A536FA11BDDF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1" creationId="{8C482543-B7D6-F337-4E4E-E3FF2702D284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2" creationId="{96CD71F5-29D8-3C4C-FE0C-14E9E1045BC2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3" creationId="{5C57ADBD-71D0-298D-C88A-6CB56971F0BC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4" creationId="{4ACF7C0B-B231-B93E-2DCD-7EB40F072467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5" creationId="{8A5FC28F-8B01-C4CE-7444-B11E4888129C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6" creationId="{D3E61B71-9278-3F11-CEF7-89D6D6BCC6E2}"/>
          </ac:cxnSpMkLst>
        </pc:cxnChg>
        <pc:cxnChg chg="mod">
          <ac:chgData name="Mariana Agudelo Zuluaga" userId="041ed275-84dc-461d-a8b3-27ad54f8b746" providerId="ADAL" clId="{7910A879-A1F4-49C5-87E0-131B73BB3585}" dt="2023-06-08T03:44:12.089" v="2073"/>
          <ac:cxnSpMkLst>
            <pc:docMk/>
            <pc:sldMk cId="2416691797" sldId="291"/>
            <ac:cxnSpMk id="47" creationId="{FAD4F981-5E5F-36A7-AD83-98A85754C2ED}"/>
          </ac:cxnSpMkLst>
        </pc:cxnChg>
      </pc:sldChg>
      <pc:sldMasterChg chg="setBg modSldLayout">
        <pc:chgData name="Mariana Agudelo Zuluaga" userId="041ed275-84dc-461d-a8b3-27ad54f8b746" providerId="ADAL" clId="{7910A879-A1F4-49C5-87E0-131B73BB3585}" dt="2023-06-03T04:12:06.941" v="100"/>
        <pc:sldMasterMkLst>
          <pc:docMk/>
          <pc:sldMasterMk cId="1985478052" sldId="2147483648"/>
        </pc:sldMasterMkLst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3787966423" sldId="2147483649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147759103" sldId="2147483650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1174765041" sldId="2147483651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2609071853" sldId="2147483652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362433413" sldId="2147483653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364148230" sldId="2147483654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4153874054" sldId="2147483655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1215452738" sldId="2147483656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1716361565" sldId="2147483657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677787365" sldId="2147483658"/>
          </pc:sldLayoutMkLst>
        </pc:sldLayoutChg>
        <pc:sldLayoutChg chg="setBg">
          <pc:chgData name="Mariana Agudelo Zuluaga" userId="041ed275-84dc-461d-a8b3-27ad54f8b746" providerId="ADAL" clId="{7910A879-A1F4-49C5-87E0-131B73BB3585}" dt="2023-06-03T04:12:06.941" v="100"/>
          <pc:sldLayoutMkLst>
            <pc:docMk/>
            <pc:sldMasterMk cId="1985478052" sldId="2147483648"/>
            <pc:sldLayoutMk cId="2744055424" sldId="2147483659"/>
          </pc:sldLayoutMkLst>
        </pc:sldLayoutChg>
      </pc:sldMasterChg>
    </pc:docChg>
  </pc:docChgLst>
  <pc:docChgLst>
    <pc:chgData name="Esteban Castro Castaño" userId="S::ecastroc1@eafit.edu.co::f2b080c6-5265-4e05-b038-b5986351729e" providerId="AD" clId="Web-{07528660-3D69-31FA-C343-70062FA7BDEB}"/>
    <pc:docChg chg="modSld">
      <pc:chgData name="Esteban Castro Castaño" userId="S::ecastroc1@eafit.edu.co::f2b080c6-5265-4e05-b038-b5986351729e" providerId="AD" clId="Web-{07528660-3D69-31FA-C343-70062FA7BDEB}" dt="2023-06-04T22:40:12.009" v="22"/>
      <pc:docMkLst>
        <pc:docMk/>
      </pc:docMkLst>
      <pc:sldChg chg="addSp delSp modSp">
        <pc:chgData name="Esteban Castro Castaño" userId="S::ecastroc1@eafit.edu.co::f2b080c6-5265-4e05-b038-b5986351729e" providerId="AD" clId="Web-{07528660-3D69-31FA-C343-70062FA7BDEB}" dt="2023-06-04T22:40:12.009" v="22"/>
        <pc:sldMkLst>
          <pc:docMk/>
          <pc:sldMk cId="724981107" sldId="270"/>
        </pc:sldMkLst>
        <pc:spChg chg="add del mod">
          <ac:chgData name="Esteban Castro Castaño" userId="S::ecastroc1@eafit.edu.co::f2b080c6-5265-4e05-b038-b5986351729e" providerId="AD" clId="Web-{07528660-3D69-31FA-C343-70062FA7BDEB}" dt="2023-06-04T22:38:52.538" v="6"/>
          <ac:spMkLst>
            <pc:docMk/>
            <pc:sldMk cId="724981107" sldId="270"/>
            <ac:spMk id="3" creationId="{1715D68D-2D7F-7BB2-F083-F31F3C2F6238}"/>
          </ac:spMkLst>
        </pc:spChg>
        <pc:graphicFrameChg chg="mod modGraphic">
          <ac:chgData name="Esteban Castro Castaño" userId="S::ecastroc1@eafit.edu.co::f2b080c6-5265-4e05-b038-b5986351729e" providerId="AD" clId="Web-{07528660-3D69-31FA-C343-70062FA7BDEB}" dt="2023-06-04T22:39:01.413" v="8"/>
          <ac:graphicFrameMkLst>
            <pc:docMk/>
            <pc:sldMk cId="724981107" sldId="270"/>
            <ac:graphicFrameMk id="20" creationId="{04C9942D-D64C-0977-D078-B8D0B2E552BC}"/>
          </ac:graphicFrameMkLst>
        </pc:graphicFrameChg>
        <pc:cxnChg chg="add del mod">
          <ac:chgData name="Esteban Castro Castaño" userId="S::ecastroc1@eafit.edu.co::f2b080c6-5265-4e05-b038-b5986351729e" providerId="AD" clId="Web-{07528660-3D69-31FA-C343-70062FA7BDEB}" dt="2023-06-04T22:40:12.009" v="22"/>
          <ac:cxnSpMkLst>
            <pc:docMk/>
            <pc:sldMk cId="724981107" sldId="270"/>
            <ac:cxnSpMk id="5" creationId="{7451493E-BDF3-DF0B-27AA-A5027E1791DB}"/>
          </ac:cxnSpMkLst>
        </pc:cxnChg>
      </pc:sldChg>
    </pc:docChg>
  </pc:docChgLst>
  <pc:docChgLst>
    <pc:chgData name="Esteban Castro Castaño" userId="S::ecastroc1@eafit.edu.co::f2b080c6-5265-4e05-b038-b5986351729e" providerId="AD" clId="Web-{105E3D8C-6383-3E73-070E-F1D09C2DD175}"/>
    <pc:docChg chg="modSld">
      <pc:chgData name="Esteban Castro Castaño" userId="S::ecastroc1@eafit.edu.co::f2b080c6-5265-4e05-b038-b5986351729e" providerId="AD" clId="Web-{105E3D8C-6383-3E73-070E-F1D09C2DD175}" dt="2023-06-03T23:53:37.502" v="12"/>
      <pc:docMkLst>
        <pc:docMk/>
      </pc:docMkLst>
      <pc:sldChg chg="addSp delSp modSp">
        <pc:chgData name="Esteban Castro Castaño" userId="S::ecastroc1@eafit.edu.co::f2b080c6-5265-4e05-b038-b5986351729e" providerId="AD" clId="Web-{105E3D8C-6383-3E73-070E-F1D09C2DD175}" dt="2023-06-03T23:53:37.502" v="12"/>
        <pc:sldMkLst>
          <pc:docMk/>
          <pc:sldMk cId="724981107" sldId="270"/>
        </pc:sldMkLst>
        <pc:graphicFrameChg chg="add del mod modGraphic">
          <ac:chgData name="Esteban Castro Castaño" userId="S::ecastroc1@eafit.edu.co::f2b080c6-5265-4e05-b038-b5986351729e" providerId="AD" clId="Web-{105E3D8C-6383-3E73-070E-F1D09C2DD175}" dt="2023-06-03T23:53:23.205" v="9"/>
          <ac:graphicFrameMkLst>
            <pc:docMk/>
            <pc:sldMk cId="724981107" sldId="270"/>
            <ac:graphicFrameMk id="3" creationId="{40218FD2-B932-8022-B899-1CED332FCC8F}"/>
          </ac:graphicFrameMkLst>
        </pc:graphicFrameChg>
        <pc:graphicFrameChg chg="add mod modGraphic">
          <ac:chgData name="Esteban Castro Castaño" userId="S::ecastroc1@eafit.edu.co::f2b080c6-5265-4e05-b038-b5986351729e" providerId="AD" clId="Web-{105E3D8C-6383-3E73-070E-F1D09C2DD175}" dt="2023-06-03T23:53:37.502" v="12"/>
          <ac:graphicFrameMkLst>
            <pc:docMk/>
            <pc:sldMk cId="724981107" sldId="270"/>
            <ac:graphicFrameMk id="6" creationId="{9E7288B0-31BC-84C0-531B-8CE6CF58913F}"/>
          </ac:graphicFrameMkLst>
        </pc:graphicFrameChg>
      </pc:sldChg>
    </pc:docChg>
  </pc:docChgLst>
  <pc:docChgLst>
    <pc:chgData name="Vanessa Osorio Urrea" userId="S::vosoriou@eafit.edu.co::65bc1b68-ca21-414f-a10c-5f1c8ee5aa3c" providerId="AD" clId="Web-{B6EDD92C-CA03-95F1-A487-0265ADE63915}"/>
    <pc:docChg chg="modSld">
      <pc:chgData name="Vanessa Osorio Urrea" userId="S::vosoriou@eafit.edu.co::65bc1b68-ca21-414f-a10c-5f1c8ee5aa3c" providerId="AD" clId="Web-{B6EDD92C-CA03-95F1-A487-0265ADE63915}" dt="2023-06-04T16:39:12.723" v="86" actId="1076"/>
      <pc:docMkLst>
        <pc:docMk/>
      </pc:docMkLst>
      <pc:sldChg chg="addSp modSp">
        <pc:chgData name="Vanessa Osorio Urrea" userId="S::vosoriou@eafit.edu.co::65bc1b68-ca21-414f-a10c-5f1c8ee5aa3c" providerId="AD" clId="Web-{B6EDD92C-CA03-95F1-A487-0265ADE63915}" dt="2023-06-04T16:39:12.723" v="86" actId="1076"/>
        <pc:sldMkLst>
          <pc:docMk/>
          <pc:sldMk cId="989803023" sldId="269"/>
        </pc:sldMkLst>
        <pc:spChg chg="add mod">
          <ac:chgData name="Vanessa Osorio Urrea" userId="S::vosoriou@eafit.edu.co::65bc1b68-ca21-414f-a10c-5f1c8ee5aa3c" providerId="AD" clId="Web-{B6EDD92C-CA03-95F1-A487-0265ADE63915}" dt="2023-06-04T16:39:07.098" v="85" actId="1076"/>
          <ac:spMkLst>
            <pc:docMk/>
            <pc:sldMk cId="989803023" sldId="269"/>
            <ac:spMk id="6" creationId="{F908400E-95D2-E723-9E60-FE08C34F9410}"/>
          </ac:spMkLst>
        </pc:spChg>
        <pc:grpChg chg="add mod">
          <ac:chgData name="Vanessa Osorio Urrea" userId="S::vosoriou@eafit.edu.co::65bc1b68-ca21-414f-a10c-5f1c8ee5aa3c" providerId="AD" clId="Web-{B6EDD92C-CA03-95F1-A487-0265ADE63915}" dt="2023-06-04T16:39:12.723" v="86" actId="1076"/>
          <ac:grpSpMkLst>
            <pc:docMk/>
            <pc:sldMk cId="989803023" sldId="269"/>
            <ac:grpSpMk id="14" creationId="{D97C43E6-96A5-788B-70AF-DBD4278D056A}"/>
          </ac:grpSpMkLst>
        </pc:grpChg>
      </pc:sldChg>
      <pc:sldChg chg="addSp delSp modSp">
        <pc:chgData name="Vanessa Osorio Urrea" userId="S::vosoriou@eafit.edu.co::65bc1b68-ca21-414f-a10c-5f1c8ee5aa3c" providerId="AD" clId="Web-{B6EDD92C-CA03-95F1-A487-0265ADE63915}" dt="2023-06-04T16:38:35.066" v="80" actId="1076"/>
        <pc:sldMkLst>
          <pc:docMk/>
          <pc:sldMk cId="4206859072" sldId="273"/>
        </pc:sldMkLst>
        <pc:spChg chg="mod">
          <ac:chgData name="Vanessa Osorio Urrea" userId="S::vosoriou@eafit.edu.co::65bc1b68-ca21-414f-a10c-5f1c8ee5aa3c" providerId="AD" clId="Web-{B6EDD92C-CA03-95F1-A487-0265ADE63915}" dt="2023-06-04T16:36:46.402" v="69" actId="1076"/>
          <ac:spMkLst>
            <pc:docMk/>
            <pc:sldMk cId="4206859072" sldId="273"/>
            <ac:spMk id="2" creationId="{C131615B-B26C-FBB6-F081-C3F385CF5579}"/>
          </ac:spMkLst>
        </pc:spChg>
        <pc:spChg chg="add mod">
          <ac:chgData name="Vanessa Osorio Urrea" userId="S::vosoriou@eafit.edu.co::65bc1b68-ca21-414f-a10c-5f1c8ee5aa3c" providerId="AD" clId="Web-{B6EDD92C-CA03-95F1-A487-0265ADE63915}" dt="2023-06-04T16:38:35.066" v="80" actId="1076"/>
          <ac:spMkLst>
            <pc:docMk/>
            <pc:sldMk cId="4206859072" sldId="273"/>
            <ac:spMk id="3" creationId="{5D188C85-E0DE-AFA0-FCF8-559358373ACE}"/>
          </ac:spMkLst>
        </pc:spChg>
        <pc:spChg chg="add del">
          <ac:chgData name="Vanessa Osorio Urrea" userId="S::vosoriou@eafit.edu.co::65bc1b68-ca21-414f-a10c-5f1c8ee5aa3c" providerId="AD" clId="Web-{B6EDD92C-CA03-95F1-A487-0265ADE63915}" dt="2023-06-04T16:33:42.131" v="33"/>
          <ac:spMkLst>
            <pc:docMk/>
            <pc:sldMk cId="4206859072" sldId="273"/>
            <ac:spMk id="6" creationId="{1E82BEAA-CC98-8EE0-95E5-124D60FA1601}"/>
          </ac:spMkLst>
        </pc:spChg>
        <pc:spChg chg="add mod">
          <ac:chgData name="Vanessa Osorio Urrea" userId="S::vosoriou@eafit.edu.co::65bc1b68-ca21-414f-a10c-5f1c8ee5aa3c" providerId="AD" clId="Web-{B6EDD92C-CA03-95F1-A487-0265ADE63915}" dt="2023-06-04T16:37:20.653" v="72" actId="1076"/>
          <ac:spMkLst>
            <pc:docMk/>
            <pc:sldMk cId="4206859072" sldId="273"/>
            <ac:spMk id="8" creationId="{C0381304-296A-6672-CF5E-366DB79C7CCC}"/>
          </ac:spMkLst>
        </pc:spChg>
        <pc:spChg chg="add mod">
          <ac:chgData name="Vanessa Osorio Urrea" userId="S::vosoriou@eafit.edu.co::65bc1b68-ca21-414f-a10c-5f1c8ee5aa3c" providerId="AD" clId="Web-{B6EDD92C-CA03-95F1-A487-0265ADE63915}" dt="2023-06-04T16:37:44.106" v="75" actId="14100"/>
          <ac:spMkLst>
            <pc:docMk/>
            <pc:sldMk cId="4206859072" sldId="273"/>
            <ac:spMk id="11" creationId="{661D29C9-DEBA-F271-8199-ED6D76677C59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1:53.550" v="10" actId="1076"/>
          <ac:spMkLst>
            <pc:docMk/>
            <pc:sldMk cId="4206859072" sldId="273"/>
            <ac:spMk id="12" creationId="{400D9A85-828F-BA2C-174F-64C05520E5C0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6:46.355" v="65" actId="1076"/>
          <ac:spMkLst>
            <pc:docMk/>
            <pc:sldMk cId="4206859072" sldId="273"/>
            <ac:spMk id="16" creationId="{0846DCDC-9465-0841-4833-06DCA413547C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1:43.331" v="3" actId="1076"/>
          <ac:spMkLst>
            <pc:docMk/>
            <pc:sldMk cId="4206859072" sldId="273"/>
            <ac:spMk id="17" creationId="{DB33F813-A6C0-6674-E80F-BF7B2488AE73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6:46.339" v="64" actId="1076"/>
          <ac:spMkLst>
            <pc:docMk/>
            <pc:sldMk cId="4206859072" sldId="273"/>
            <ac:spMk id="18" creationId="{4E6609EA-19F6-2A25-7F9A-814F6C06283F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6:29.417" v="60" actId="1076"/>
          <ac:spMkLst>
            <pc:docMk/>
            <pc:sldMk cId="4206859072" sldId="273"/>
            <ac:spMk id="20" creationId="{2D158CDD-168B-CDD5-7C1E-71144A8F2F59}"/>
          </ac:spMkLst>
        </pc:spChg>
        <pc:spChg chg="mod">
          <ac:chgData name="Vanessa Osorio Urrea" userId="S::vosoriou@eafit.edu.co::65bc1b68-ca21-414f-a10c-5f1c8ee5aa3c" providerId="AD" clId="Web-{B6EDD92C-CA03-95F1-A487-0265ADE63915}" dt="2023-06-04T16:36:46.386" v="68" actId="1076"/>
          <ac:spMkLst>
            <pc:docMk/>
            <pc:sldMk cId="4206859072" sldId="273"/>
            <ac:spMk id="25" creationId="{A353D6F1-C6B3-118E-7D44-1B45BD90161F}"/>
          </ac:spMkLst>
        </pc:spChg>
        <pc:grpChg chg="add mod">
          <ac:chgData name="Vanessa Osorio Urrea" userId="S::vosoriou@eafit.edu.co::65bc1b68-ca21-414f-a10c-5f1c8ee5aa3c" providerId="AD" clId="Web-{B6EDD92C-CA03-95F1-A487-0265ADE63915}" dt="2023-06-04T16:38:31.004" v="79" actId="1076"/>
          <ac:grpSpMkLst>
            <pc:docMk/>
            <pc:sldMk cId="4206859072" sldId="273"/>
            <ac:grpSpMk id="13" creationId="{94225DB6-F682-3122-7B63-456FD192FA76}"/>
          </ac:grpSpMkLst>
        </pc:grpChg>
        <pc:grpChg chg="mod">
          <ac:chgData name="Vanessa Osorio Urrea" userId="S::vosoriou@eafit.edu.co::65bc1b68-ca21-414f-a10c-5f1c8ee5aa3c" providerId="AD" clId="Web-{B6EDD92C-CA03-95F1-A487-0265ADE63915}" dt="2023-06-04T16:36:46.370" v="66" actId="1076"/>
          <ac:grpSpMkLst>
            <pc:docMk/>
            <pc:sldMk cId="4206859072" sldId="273"/>
            <ac:grpSpMk id="21" creationId="{F17021FC-569D-3EFC-DC94-B14A01322696}"/>
          </ac:grpSpMkLst>
        </pc:grpChg>
        <pc:grpChg chg="mod">
          <ac:chgData name="Vanessa Osorio Urrea" userId="S::vosoriou@eafit.edu.co::65bc1b68-ca21-414f-a10c-5f1c8ee5aa3c" providerId="AD" clId="Web-{B6EDD92C-CA03-95F1-A487-0265ADE63915}" dt="2023-06-04T16:36:46.386" v="67" actId="1076"/>
          <ac:grpSpMkLst>
            <pc:docMk/>
            <pc:sldMk cId="4206859072" sldId="273"/>
            <ac:grpSpMk id="24" creationId="{4DB8D2F0-B788-1D7B-EDA4-72A96F7916B7}"/>
          </ac:grpSpMkLst>
        </pc:grpChg>
        <pc:picChg chg="mod">
          <ac:chgData name="Vanessa Osorio Urrea" userId="S::vosoriou@eafit.edu.co::65bc1b68-ca21-414f-a10c-5f1c8ee5aa3c" providerId="AD" clId="Web-{B6EDD92C-CA03-95F1-A487-0265ADE63915}" dt="2023-06-04T16:31:53.550" v="9" actId="1076"/>
          <ac:picMkLst>
            <pc:docMk/>
            <pc:sldMk cId="4206859072" sldId="273"/>
            <ac:picMk id="5" creationId="{8FD2A8DF-D56F-F649-7696-F4940715DDF0}"/>
          </ac:picMkLst>
        </pc:picChg>
        <pc:picChg chg="mod">
          <ac:chgData name="Vanessa Osorio Urrea" userId="S::vosoriou@eafit.edu.co::65bc1b68-ca21-414f-a10c-5f1c8ee5aa3c" providerId="AD" clId="Web-{B6EDD92C-CA03-95F1-A487-0265ADE63915}" dt="2023-06-04T16:36:29.417" v="59" actId="1076"/>
          <ac:picMkLst>
            <pc:docMk/>
            <pc:sldMk cId="4206859072" sldId="273"/>
            <ac:picMk id="7" creationId="{FD251A78-BC48-BBF6-DD98-8824F5B8BCCC}"/>
          </ac:picMkLst>
        </pc:picChg>
      </pc:sldChg>
    </pc:docChg>
  </pc:docChgLst>
  <pc:docChgLst>
    <pc:chgData name="Vanessa Osorio Urrea" userId="S::vosoriou@eafit.edu.co::65bc1b68-ca21-414f-a10c-5f1c8ee5aa3c" providerId="AD" clId="Web-{52E801B5-0603-1402-34FB-95DBA5B44FD4}"/>
    <pc:docChg chg="modSld">
      <pc:chgData name="Vanessa Osorio Urrea" userId="S::vosoriou@eafit.edu.co::65bc1b68-ca21-414f-a10c-5f1c8ee5aa3c" providerId="AD" clId="Web-{52E801B5-0603-1402-34FB-95DBA5B44FD4}" dt="2023-06-07T03:40:16.190" v="152" actId="14100"/>
      <pc:docMkLst>
        <pc:docMk/>
      </pc:docMkLst>
      <pc:sldChg chg="addSp modSp">
        <pc:chgData name="Vanessa Osorio Urrea" userId="S::vosoriou@eafit.edu.co::65bc1b68-ca21-414f-a10c-5f1c8ee5aa3c" providerId="AD" clId="Web-{52E801B5-0603-1402-34FB-95DBA5B44FD4}" dt="2023-06-07T03:40:16.190" v="152" actId="14100"/>
        <pc:sldMkLst>
          <pc:docMk/>
          <pc:sldMk cId="3676244328" sldId="285"/>
        </pc:sldMkLst>
        <pc:spChg chg="add mod">
          <ac:chgData name="Vanessa Osorio Urrea" userId="S::vosoriou@eafit.edu.co::65bc1b68-ca21-414f-a10c-5f1c8ee5aa3c" providerId="AD" clId="Web-{52E801B5-0603-1402-34FB-95DBA5B44FD4}" dt="2023-06-07T03:36:59.288" v="120" actId="1076"/>
          <ac:spMkLst>
            <pc:docMk/>
            <pc:sldMk cId="3676244328" sldId="285"/>
            <ac:spMk id="3" creationId="{C6A4F227-E4C2-E560-AEA8-A70288084B38}"/>
          </ac:spMkLst>
        </pc:spChg>
        <pc:spChg chg="add mod">
          <ac:chgData name="Vanessa Osorio Urrea" userId="S::vosoriou@eafit.edu.co::65bc1b68-ca21-414f-a10c-5f1c8ee5aa3c" providerId="AD" clId="Web-{52E801B5-0603-1402-34FB-95DBA5B44FD4}" dt="2023-06-07T03:37:13.742" v="122" actId="1076"/>
          <ac:spMkLst>
            <pc:docMk/>
            <pc:sldMk cId="3676244328" sldId="285"/>
            <ac:spMk id="5" creationId="{DF2CC980-951D-FCAB-0512-3A81D26AA68F}"/>
          </ac:spMkLst>
        </pc:spChg>
        <pc:spChg chg="add mod ord">
          <ac:chgData name="Vanessa Osorio Urrea" userId="S::vosoriou@eafit.edu.co::65bc1b68-ca21-414f-a10c-5f1c8ee5aa3c" providerId="AD" clId="Web-{52E801B5-0603-1402-34FB-95DBA5B44FD4}" dt="2023-06-07T03:40:16.190" v="152" actId="14100"/>
          <ac:spMkLst>
            <pc:docMk/>
            <pc:sldMk cId="3676244328" sldId="285"/>
            <ac:spMk id="6" creationId="{7B11D9DB-9B9C-1DD5-5E1D-7B17A93B848D}"/>
          </ac:spMkLst>
        </pc:spChg>
        <pc:spChg chg="add mod ord">
          <ac:chgData name="Vanessa Osorio Urrea" userId="S::vosoriou@eafit.edu.co::65bc1b68-ca21-414f-a10c-5f1c8ee5aa3c" providerId="AD" clId="Web-{52E801B5-0603-1402-34FB-95DBA5B44FD4}" dt="2023-06-07T03:39:22.703" v="145" actId="1076"/>
          <ac:spMkLst>
            <pc:docMk/>
            <pc:sldMk cId="3676244328" sldId="285"/>
            <ac:spMk id="7" creationId="{AE83632C-0A67-82FA-6E49-CB323105DFED}"/>
          </ac:spMkLst>
        </pc:spChg>
        <pc:spChg chg="add mod">
          <ac:chgData name="Vanessa Osorio Urrea" userId="S::vosoriou@eafit.edu.co::65bc1b68-ca21-414f-a10c-5f1c8ee5aa3c" providerId="AD" clId="Web-{52E801B5-0603-1402-34FB-95DBA5B44FD4}" dt="2023-06-07T03:40:07.611" v="151" actId="1076"/>
          <ac:spMkLst>
            <pc:docMk/>
            <pc:sldMk cId="3676244328" sldId="285"/>
            <ac:spMk id="8" creationId="{B7CBCD99-29B4-7FBA-4206-7A720033D2F3}"/>
          </ac:spMkLst>
        </pc:spChg>
        <pc:spChg chg="add mod">
          <ac:chgData name="Vanessa Osorio Urrea" userId="S::vosoriou@eafit.edu.co::65bc1b68-ca21-414f-a10c-5f1c8ee5aa3c" providerId="AD" clId="Web-{52E801B5-0603-1402-34FB-95DBA5B44FD4}" dt="2023-06-07T03:39:55.126" v="148" actId="1076"/>
          <ac:spMkLst>
            <pc:docMk/>
            <pc:sldMk cId="3676244328" sldId="285"/>
            <ac:spMk id="9" creationId="{6C3BA457-CD67-3AA3-0C9E-85764E5A967D}"/>
          </ac:spMkLst>
        </pc:spChg>
      </pc:sldChg>
    </pc:docChg>
  </pc:docChgLst>
  <pc:docChgLst>
    <pc:chgData name="Esteban Castro Castaño" userId="S::ecastroc1@eafit.edu.co::f2b080c6-5265-4e05-b038-b5986351729e" providerId="AD" clId="Web-{18C590AE-9BFE-670B-64A0-7A64F1DC008A}"/>
    <pc:docChg chg="modSld">
      <pc:chgData name="Esteban Castro Castaño" userId="S::ecastroc1@eafit.edu.co::f2b080c6-5265-4e05-b038-b5986351729e" providerId="AD" clId="Web-{18C590AE-9BFE-670B-64A0-7A64F1DC008A}" dt="2023-06-06T02:51:19.359" v="29"/>
      <pc:docMkLst>
        <pc:docMk/>
      </pc:docMkLst>
      <pc:sldChg chg="addSp delSp modSp">
        <pc:chgData name="Esteban Castro Castaño" userId="S::ecastroc1@eafit.edu.co::f2b080c6-5265-4e05-b038-b5986351729e" providerId="AD" clId="Web-{18C590AE-9BFE-670B-64A0-7A64F1DC008A}" dt="2023-06-06T02:51:19.359" v="29"/>
        <pc:sldMkLst>
          <pc:docMk/>
          <pc:sldMk cId="3789794206" sldId="284"/>
        </pc:sldMkLst>
        <pc:picChg chg="del">
          <ac:chgData name="Esteban Castro Castaño" userId="S::ecastroc1@eafit.edu.co::f2b080c6-5265-4e05-b038-b5986351729e" providerId="AD" clId="Web-{18C590AE-9BFE-670B-64A0-7A64F1DC008A}" dt="2023-06-06T02:48:19.338" v="11"/>
          <ac:picMkLst>
            <pc:docMk/>
            <pc:sldMk cId="3789794206" sldId="284"/>
            <ac:picMk id="2" creationId="{205A9740-F524-E940-F9E9-C5E32B304FCC}"/>
          </ac:picMkLst>
        </pc:picChg>
        <pc:picChg chg="add del mod">
          <ac:chgData name="Esteban Castro Castaño" userId="S::ecastroc1@eafit.edu.co::f2b080c6-5265-4e05-b038-b5986351729e" providerId="AD" clId="Web-{18C590AE-9BFE-670B-64A0-7A64F1DC008A}" dt="2023-06-06T02:46:52.664" v="5"/>
          <ac:picMkLst>
            <pc:docMk/>
            <pc:sldMk cId="3789794206" sldId="284"/>
            <ac:picMk id="3" creationId="{884CDE0E-23F9-F307-C87F-A161A71EB9D2}"/>
          </ac:picMkLst>
        </pc:picChg>
        <pc:picChg chg="add mod">
          <ac:chgData name="Esteban Castro Castaño" userId="S::ecastroc1@eafit.edu.co::f2b080c6-5265-4e05-b038-b5986351729e" providerId="AD" clId="Web-{18C590AE-9BFE-670B-64A0-7A64F1DC008A}" dt="2023-06-06T02:50:43.967" v="23" actId="1076"/>
          <ac:picMkLst>
            <pc:docMk/>
            <pc:sldMk cId="3789794206" sldId="284"/>
            <ac:picMk id="6" creationId="{B96679AB-DBE2-F500-25C0-239799BEFAC7}"/>
          </ac:picMkLst>
        </pc:picChg>
        <pc:picChg chg="del">
          <ac:chgData name="Esteban Castro Castaño" userId="S::ecastroc1@eafit.edu.co::f2b080c6-5265-4e05-b038-b5986351729e" providerId="AD" clId="Web-{18C590AE-9BFE-670B-64A0-7A64F1DC008A}" dt="2023-06-06T02:50:24.060" v="16"/>
          <ac:picMkLst>
            <pc:docMk/>
            <pc:sldMk cId="3789794206" sldId="284"/>
            <ac:picMk id="7" creationId="{AEDE213B-7E6F-7055-40C9-DD9166E85B93}"/>
          </ac:picMkLst>
        </pc:picChg>
        <pc:picChg chg="add mod">
          <ac:chgData name="Esteban Castro Castaño" userId="S::ecastroc1@eafit.edu.co::f2b080c6-5265-4e05-b038-b5986351729e" providerId="AD" clId="Web-{18C590AE-9BFE-670B-64A0-7A64F1DC008A}" dt="2023-06-06T02:48:25.761" v="15" actId="1076"/>
          <ac:picMkLst>
            <pc:docMk/>
            <pc:sldMk cId="3789794206" sldId="284"/>
            <ac:picMk id="9" creationId="{5CA92ADC-5744-B310-5B2B-F76AFF8CE394}"/>
          </ac:picMkLst>
        </pc:picChg>
        <pc:picChg chg="add mod">
          <ac:chgData name="Esteban Castro Castaño" userId="S::ecastroc1@eafit.edu.co::f2b080c6-5265-4e05-b038-b5986351729e" providerId="AD" clId="Web-{18C590AE-9BFE-670B-64A0-7A64F1DC008A}" dt="2023-06-06T02:50:33.779" v="22" actId="1076"/>
          <ac:picMkLst>
            <pc:docMk/>
            <pc:sldMk cId="3789794206" sldId="284"/>
            <ac:picMk id="10" creationId="{DC62F154-532A-C447-DCE0-48C90F511522}"/>
          </ac:picMkLst>
        </pc:picChg>
        <pc:inkChg chg="add del">
          <ac:chgData name="Esteban Castro Castaño" userId="S::ecastroc1@eafit.edu.co::f2b080c6-5265-4e05-b038-b5986351729e" providerId="AD" clId="Web-{18C590AE-9BFE-670B-64A0-7A64F1DC008A}" dt="2023-06-06T02:51:18.827" v="28"/>
          <ac:inkMkLst>
            <pc:docMk/>
            <pc:sldMk cId="3789794206" sldId="284"/>
            <ac:inkMk id="11" creationId="{7EFCA2EF-5BAA-9951-265F-E7AFB5FC68E5}"/>
          </ac:inkMkLst>
        </pc:inkChg>
        <pc:inkChg chg="add del">
          <ac:chgData name="Esteban Castro Castaño" userId="S::ecastroc1@eafit.edu.co::f2b080c6-5265-4e05-b038-b5986351729e" providerId="AD" clId="Web-{18C590AE-9BFE-670B-64A0-7A64F1DC008A}" dt="2023-06-06T02:51:18.827" v="27"/>
          <ac:inkMkLst>
            <pc:docMk/>
            <pc:sldMk cId="3789794206" sldId="284"/>
            <ac:inkMk id="12" creationId="{55E84558-E272-425A-313B-36035667EEBA}"/>
          </ac:inkMkLst>
        </pc:inkChg>
        <pc:inkChg chg="add del">
          <ac:chgData name="Esteban Castro Castaño" userId="S::ecastroc1@eafit.edu.co::f2b080c6-5265-4e05-b038-b5986351729e" providerId="AD" clId="Web-{18C590AE-9BFE-670B-64A0-7A64F1DC008A}" dt="2023-06-06T02:51:19.359" v="29"/>
          <ac:inkMkLst>
            <pc:docMk/>
            <pc:sldMk cId="3789794206" sldId="284"/>
            <ac:inkMk id="13" creationId="{675FB534-2ECD-38F8-53F4-7A4398DF476A}"/>
          </ac:inkMkLst>
        </pc:inkChg>
      </pc:sldChg>
    </pc:docChg>
  </pc:docChgLst>
  <pc:docChgLst>
    <pc:chgData name="Andres Mauricio Cano Campiño" userId="86df15cf-8fb3-4378-b370-c0ebf347d598" providerId="ADAL" clId="{4F338B85-9F4D-4446-8B4C-0CE6F034B781}"/>
    <pc:docChg chg="undo custSel addSld delSld modSld sldOrd">
      <pc:chgData name="Andres Mauricio Cano Campiño" userId="86df15cf-8fb3-4378-b370-c0ebf347d598" providerId="ADAL" clId="{4F338B85-9F4D-4446-8B4C-0CE6F034B781}" dt="2023-06-07T04:29:23.184" v="729" actId="1076"/>
      <pc:docMkLst>
        <pc:docMk/>
      </pc:docMkLst>
      <pc:sldChg chg="addSp delSp modSp modTransition">
        <pc:chgData name="Andres Mauricio Cano Campiño" userId="86df15cf-8fb3-4378-b370-c0ebf347d598" providerId="ADAL" clId="{4F338B85-9F4D-4446-8B4C-0CE6F034B781}" dt="2023-06-07T04:19:20.470" v="451"/>
        <pc:sldMkLst>
          <pc:docMk/>
          <pc:sldMk cId="1738722776" sldId="267"/>
        </pc:sldMkLst>
        <pc:spChg chg="add del mod">
          <ac:chgData name="Andres Mauricio Cano Campiño" userId="86df15cf-8fb3-4378-b370-c0ebf347d598" providerId="ADAL" clId="{4F338B85-9F4D-4446-8B4C-0CE6F034B781}" dt="2023-06-04T04:07:06.476" v="11"/>
          <ac:spMkLst>
            <pc:docMk/>
            <pc:sldMk cId="1738722776" sldId="267"/>
            <ac:spMk id="2" creationId="{1682A9C7-D37A-0242-B24F-0531A93A0F03}"/>
          </ac:spMkLst>
        </pc:spChg>
        <pc:spChg chg="add">
          <ac:chgData name="Andres Mauricio Cano Campiño" userId="86df15cf-8fb3-4378-b370-c0ebf347d598" providerId="ADAL" clId="{4F338B85-9F4D-4446-8B4C-0CE6F034B781}" dt="2023-06-04T15:34:14.422" v="424"/>
          <ac:spMkLst>
            <pc:docMk/>
            <pc:sldMk cId="1738722776" sldId="267"/>
            <ac:spMk id="5" creationId="{B3B31F78-5575-A54E-856D-B178066A0311}"/>
          </ac:spMkLst>
        </pc:spChg>
        <pc:spChg chg="add">
          <ac:chgData name="Andres Mauricio Cano Campiño" userId="86df15cf-8fb3-4378-b370-c0ebf347d598" providerId="ADAL" clId="{4F338B85-9F4D-4446-8B4C-0CE6F034B781}" dt="2023-06-04T15:34:14.422" v="424"/>
          <ac:spMkLst>
            <pc:docMk/>
            <pc:sldMk cId="1738722776" sldId="267"/>
            <ac:spMk id="6" creationId="{EDE981DA-64F5-C543-90E1-1A259AB8B233}"/>
          </ac:spMkLst>
        </pc:spChg>
        <pc:spChg chg="add">
          <ac:chgData name="Andres Mauricio Cano Campiño" userId="86df15cf-8fb3-4378-b370-c0ebf347d598" providerId="ADAL" clId="{4F338B85-9F4D-4446-8B4C-0CE6F034B781}" dt="2023-06-04T15:34:14.422" v="424"/>
          <ac:spMkLst>
            <pc:docMk/>
            <pc:sldMk cId="1738722776" sldId="267"/>
            <ac:spMk id="7" creationId="{ADE1EBD5-83FD-E14F-9938-37F176A6CAB4}"/>
          </ac:spMkLst>
        </pc:spChg>
        <pc:picChg chg="add mod modCrop">
          <ac:chgData name="Andres Mauricio Cano Campiño" userId="86df15cf-8fb3-4378-b370-c0ebf347d598" providerId="ADAL" clId="{4F338B85-9F4D-4446-8B4C-0CE6F034B781}" dt="2023-06-04T16:17:10.316" v="437" actId="1076"/>
          <ac:picMkLst>
            <pc:docMk/>
            <pc:sldMk cId="1738722776" sldId="267"/>
            <ac:picMk id="3" creationId="{CEAB321C-FCEB-D541-AB90-E22ACECC0398}"/>
          </ac:picMkLst>
        </pc:picChg>
        <pc:cxnChg chg="add mod">
          <ac:chgData name="Andres Mauricio Cano Campiño" userId="86df15cf-8fb3-4378-b370-c0ebf347d598" providerId="ADAL" clId="{4F338B85-9F4D-4446-8B4C-0CE6F034B781}" dt="2023-06-04T16:17:10.316" v="437" actId="1076"/>
          <ac:cxnSpMkLst>
            <pc:docMk/>
            <pc:sldMk cId="1738722776" sldId="267"/>
            <ac:cxnSpMk id="8" creationId="{7A954904-1E5D-B24B-9517-DE6776DD877E}"/>
          </ac:cxnSpMkLst>
        </pc:cxnChg>
        <pc:cxnChg chg="add mod">
          <ac:chgData name="Andres Mauricio Cano Campiño" userId="86df15cf-8fb3-4378-b370-c0ebf347d598" providerId="ADAL" clId="{4F338B85-9F4D-4446-8B4C-0CE6F034B781}" dt="2023-06-04T16:17:10.316" v="437" actId="1076"/>
          <ac:cxnSpMkLst>
            <pc:docMk/>
            <pc:sldMk cId="1738722776" sldId="267"/>
            <ac:cxnSpMk id="9" creationId="{83C659A7-6DFC-DF48-A01B-FA0C4CB62AEE}"/>
          </ac:cxnSpMkLst>
        </pc:cxnChg>
        <pc:cxnChg chg="add mod">
          <ac:chgData name="Andres Mauricio Cano Campiño" userId="86df15cf-8fb3-4378-b370-c0ebf347d598" providerId="ADAL" clId="{4F338B85-9F4D-4446-8B4C-0CE6F034B781}" dt="2023-06-04T16:17:10.316" v="437" actId="1076"/>
          <ac:cxnSpMkLst>
            <pc:docMk/>
            <pc:sldMk cId="1738722776" sldId="267"/>
            <ac:cxnSpMk id="10" creationId="{4AE9DF22-9024-7C4E-AD4B-A5F0A0520F9A}"/>
          </ac:cxnSpMkLst>
        </pc:cxnChg>
      </pc:sldChg>
      <pc:sldChg chg="addSp delSp modSp">
        <pc:chgData name="Andres Mauricio Cano Campiño" userId="86df15cf-8fb3-4378-b370-c0ebf347d598" providerId="ADAL" clId="{4F338B85-9F4D-4446-8B4C-0CE6F034B781}" dt="2023-06-07T04:28:10.764" v="709" actId="478"/>
        <pc:sldMkLst>
          <pc:docMk/>
          <pc:sldMk cId="4206859072" sldId="273"/>
        </pc:sldMkLst>
        <pc:picChg chg="add del mod">
          <ac:chgData name="Andres Mauricio Cano Campiño" userId="86df15cf-8fb3-4378-b370-c0ebf347d598" providerId="ADAL" clId="{4F338B85-9F4D-4446-8B4C-0CE6F034B781}" dt="2023-06-07T04:28:10.764" v="709" actId="478"/>
          <ac:picMkLst>
            <pc:docMk/>
            <pc:sldMk cId="4206859072" sldId="273"/>
            <ac:picMk id="26" creationId="{599EDA2E-50C3-EE45-945A-657813D7F0A9}"/>
          </ac:picMkLst>
        </pc:picChg>
      </pc:sldChg>
      <pc:sldChg chg="addSp delSp modSp add del">
        <pc:chgData name="Andres Mauricio Cano Campiño" userId="86df15cf-8fb3-4378-b370-c0ebf347d598" providerId="ADAL" clId="{4F338B85-9F4D-4446-8B4C-0CE6F034B781}" dt="2023-06-04T04:08:57.261" v="23" actId="2696"/>
        <pc:sldMkLst>
          <pc:docMk/>
          <pc:sldMk cId="1070120592" sldId="276"/>
        </pc:sldMkLst>
        <pc:spChg chg="del">
          <ac:chgData name="Andres Mauricio Cano Campiño" userId="86df15cf-8fb3-4378-b370-c0ebf347d598" providerId="ADAL" clId="{4F338B85-9F4D-4446-8B4C-0CE6F034B781}" dt="2023-06-04T04:06:14.410" v="1" actId="478"/>
          <ac:spMkLst>
            <pc:docMk/>
            <pc:sldMk cId="1070120592" sldId="276"/>
            <ac:spMk id="2" creationId="{21B10150-F77E-F349-BA9A-7294484E7931}"/>
          </ac:spMkLst>
        </pc:spChg>
        <pc:spChg chg="del">
          <ac:chgData name="Andres Mauricio Cano Campiño" userId="86df15cf-8fb3-4378-b370-c0ebf347d598" providerId="ADAL" clId="{4F338B85-9F4D-4446-8B4C-0CE6F034B781}" dt="2023-06-04T04:06:16.279" v="2" actId="478"/>
          <ac:spMkLst>
            <pc:docMk/>
            <pc:sldMk cId="1070120592" sldId="276"/>
            <ac:spMk id="3" creationId="{38E9C7BB-4C5D-024B-9E16-B6F7D25536B1}"/>
          </ac:spMkLst>
        </pc:spChg>
        <pc:spChg chg="add">
          <ac:chgData name="Andres Mauricio Cano Campiño" userId="86df15cf-8fb3-4378-b370-c0ebf347d598" providerId="ADAL" clId="{4F338B85-9F4D-4446-8B4C-0CE6F034B781}" dt="2023-06-04T04:06:50.016" v="8"/>
          <ac:spMkLst>
            <pc:docMk/>
            <pc:sldMk cId="1070120592" sldId="276"/>
            <ac:spMk id="5" creationId="{26C497B1-926D-F84F-97D1-A9171AEF47C7}"/>
          </ac:spMkLst>
        </pc:spChg>
        <pc:picChg chg="add del mod">
          <ac:chgData name="Andres Mauricio Cano Campiño" userId="86df15cf-8fb3-4378-b370-c0ebf347d598" providerId="ADAL" clId="{4F338B85-9F4D-4446-8B4C-0CE6F034B781}" dt="2023-06-04T04:08:18.394" v="18"/>
          <ac:picMkLst>
            <pc:docMk/>
            <pc:sldMk cId="1070120592" sldId="276"/>
            <ac:picMk id="4" creationId="{4F3CBB29-2524-CA46-BD05-882157A794FD}"/>
          </ac:picMkLst>
        </pc:picChg>
      </pc:sldChg>
      <pc:sldChg chg="add del setBg">
        <pc:chgData name="Andres Mauricio Cano Campiño" userId="86df15cf-8fb3-4378-b370-c0ebf347d598" providerId="ADAL" clId="{4F338B85-9F4D-4446-8B4C-0CE6F034B781}" dt="2023-06-04T04:08:00.720" v="15" actId="2696"/>
        <pc:sldMkLst>
          <pc:docMk/>
          <pc:sldMk cId="3644155245" sldId="277"/>
        </pc:sldMkLst>
      </pc:sldChg>
      <pc:sldChg chg="addSp modSp add modTransition">
        <pc:chgData name="Andres Mauricio Cano Campiño" userId="86df15cf-8fb3-4378-b370-c0ebf347d598" providerId="ADAL" clId="{4F338B85-9F4D-4446-8B4C-0CE6F034B781}" dt="2023-06-07T04:29:23.184" v="729" actId="1076"/>
        <pc:sldMkLst>
          <pc:docMk/>
          <pc:sldMk cId="4179233798" sldId="277"/>
        </pc:sldMkLst>
        <pc:spChg chg="add mod">
          <ac:chgData name="Andres Mauricio Cano Campiño" userId="86df15cf-8fb3-4378-b370-c0ebf347d598" providerId="ADAL" clId="{4F338B85-9F4D-4446-8B4C-0CE6F034B781}" dt="2023-06-07T04:29:23.184" v="729" actId="1076"/>
          <ac:spMkLst>
            <pc:docMk/>
            <pc:sldMk cId="4179233798" sldId="277"/>
            <ac:spMk id="2" creationId="{690F5E50-08E2-C74F-93D9-88A894F93B9A}"/>
          </ac:spMkLst>
        </pc:spChg>
        <pc:spChg chg="mod">
          <ac:chgData name="Andres Mauricio Cano Campiño" userId="86df15cf-8fb3-4378-b370-c0ebf347d598" providerId="ADAL" clId="{4F338B85-9F4D-4446-8B4C-0CE6F034B781}" dt="2023-06-04T04:09:11.574" v="44" actId="20577"/>
          <ac:spMkLst>
            <pc:docMk/>
            <pc:sldMk cId="4179233798" sldId="277"/>
            <ac:spMk id="4" creationId="{B3F88B7D-E411-B942-C1D1-52D09C25DC5B}"/>
          </ac:spMkLst>
        </pc:spChg>
        <pc:spChg chg="add mod">
          <ac:chgData name="Andres Mauricio Cano Campiño" userId="86df15cf-8fb3-4378-b370-c0ebf347d598" providerId="ADAL" clId="{4F338B85-9F4D-4446-8B4C-0CE6F034B781}" dt="2023-06-07T04:22:44.144" v="632" actId="164"/>
          <ac:spMkLst>
            <pc:docMk/>
            <pc:sldMk cId="4179233798" sldId="277"/>
            <ac:spMk id="5" creationId="{52B4C1FF-9B50-CF4C-A03A-92BA0ACC5A7C}"/>
          </ac:spMkLst>
        </pc:spChg>
        <pc:spChg chg="add mod">
          <ac:chgData name="Andres Mauricio Cano Campiño" userId="86df15cf-8fb3-4378-b370-c0ebf347d598" providerId="ADAL" clId="{4F338B85-9F4D-4446-8B4C-0CE6F034B781}" dt="2023-06-07T04:22:44.144" v="632" actId="164"/>
          <ac:spMkLst>
            <pc:docMk/>
            <pc:sldMk cId="4179233798" sldId="277"/>
            <ac:spMk id="7" creationId="{2FAFC138-2130-AC41-B3FC-7B8FFECB4AB5}"/>
          </ac:spMkLst>
        </pc:spChg>
        <pc:grpChg chg="add mod">
          <ac:chgData name="Andres Mauricio Cano Campiño" userId="86df15cf-8fb3-4378-b370-c0ebf347d598" providerId="ADAL" clId="{4F338B85-9F4D-4446-8B4C-0CE6F034B781}" dt="2023-06-07T04:22:54.684" v="635" actId="1076"/>
          <ac:grpSpMkLst>
            <pc:docMk/>
            <pc:sldMk cId="4179233798" sldId="277"/>
            <ac:grpSpMk id="11" creationId="{92B1176D-E716-7E44-A4CF-16CEF4D2E580}"/>
          </ac:grpSpMkLst>
        </pc:grpChg>
        <pc:picChg chg="add mod">
          <ac:chgData name="Andres Mauricio Cano Campiño" userId="86df15cf-8fb3-4378-b370-c0ebf347d598" providerId="ADAL" clId="{4F338B85-9F4D-4446-8B4C-0CE6F034B781}" dt="2023-06-04T04:12:55.762" v="45" actId="14100"/>
          <ac:picMkLst>
            <pc:docMk/>
            <pc:sldMk cId="4179233798" sldId="277"/>
            <ac:picMk id="3" creationId="{0C33EB63-9E44-A54B-A304-0947C1A232C5}"/>
          </ac:picMkLst>
        </pc:picChg>
        <pc:picChg chg="add mod">
          <ac:chgData name="Andres Mauricio Cano Campiño" userId="86df15cf-8fb3-4378-b370-c0ebf347d598" providerId="ADAL" clId="{4F338B85-9F4D-4446-8B4C-0CE6F034B781}" dt="2023-06-07T04:22:44.144" v="632" actId="164"/>
          <ac:picMkLst>
            <pc:docMk/>
            <pc:sldMk cId="4179233798" sldId="277"/>
            <ac:picMk id="3" creationId="{9B38DCBA-D505-CB45-BDB5-AC0918BB5CC5}"/>
          </ac:picMkLst>
        </pc:picChg>
        <pc:picChg chg="add mod">
          <ac:chgData name="Andres Mauricio Cano Campiño" userId="86df15cf-8fb3-4378-b370-c0ebf347d598" providerId="ADAL" clId="{4F338B85-9F4D-4446-8B4C-0CE6F034B781}" dt="2023-06-07T04:20:34.114" v="459" actId="167"/>
          <ac:picMkLst>
            <pc:docMk/>
            <pc:sldMk cId="4179233798" sldId="277"/>
            <ac:picMk id="6" creationId="{5A6107F1-7128-F644-998F-5576DA95191F}"/>
          </ac:picMkLst>
        </pc:picChg>
        <pc:cxnChg chg="add mod">
          <ac:chgData name="Andres Mauricio Cano Campiño" userId="86df15cf-8fb3-4378-b370-c0ebf347d598" providerId="ADAL" clId="{4F338B85-9F4D-4446-8B4C-0CE6F034B781}" dt="2023-06-07T04:22:44.144" v="632" actId="164"/>
          <ac:cxnSpMkLst>
            <pc:docMk/>
            <pc:sldMk cId="4179233798" sldId="277"/>
            <ac:cxnSpMk id="9" creationId="{DEB52BEA-6805-414B-839D-8333360D893E}"/>
          </ac:cxnSpMkLst>
        </pc:cxnChg>
      </pc:sldChg>
      <pc:sldChg chg="delSp modSp add ord modTransition">
        <pc:chgData name="Andres Mauricio Cano Campiño" userId="86df15cf-8fb3-4378-b370-c0ebf347d598" providerId="ADAL" clId="{4F338B85-9F4D-4446-8B4C-0CE6F034B781}" dt="2023-06-04T15:53:44.364" v="434"/>
        <pc:sldMkLst>
          <pc:docMk/>
          <pc:sldMk cId="425435949" sldId="278"/>
        </pc:sldMkLst>
        <pc:spChg chg="del">
          <ac:chgData name="Andres Mauricio Cano Campiño" userId="86df15cf-8fb3-4378-b370-c0ebf347d598" providerId="ADAL" clId="{4F338B85-9F4D-4446-8B4C-0CE6F034B781}" dt="2023-06-04T15:41:04.098" v="431" actId="478"/>
          <ac:spMkLst>
            <pc:docMk/>
            <pc:sldMk cId="425435949" sldId="278"/>
            <ac:spMk id="5" creationId="{B3B31F78-5575-A54E-856D-B178066A0311}"/>
          </ac:spMkLst>
        </pc:spChg>
        <pc:spChg chg="del">
          <ac:chgData name="Andres Mauricio Cano Campiño" userId="86df15cf-8fb3-4378-b370-c0ebf347d598" providerId="ADAL" clId="{4F338B85-9F4D-4446-8B4C-0CE6F034B781}" dt="2023-06-04T15:41:04.098" v="431" actId="478"/>
          <ac:spMkLst>
            <pc:docMk/>
            <pc:sldMk cId="425435949" sldId="278"/>
            <ac:spMk id="6" creationId="{EDE981DA-64F5-C543-90E1-1A259AB8B233}"/>
          </ac:spMkLst>
        </pc:spChg>
        <pc:spChg chg="del">
          <ac:chgData name="Andres Mauricio Cano Campiño" userId="86df15cf-8fb3-4378-b370-c0ebf347d598" providerId="ADAL" clId="{4F338B85-9F4D-4446-8B4C-0CE6F034B781}" dt="2023-06-04T15:41:04.098" v="431" actId="478"/>
          <ac:spMkLst>
            <pc:docMk/>
            <pc:sldMk cId="425435949" sldId="278"/>
            <ac:spMk id="7" creationId="{ADE1EBD5-83FD-E14F-9938-37F176A6CAB4}"/>
          </ac:spMkLst>
        </pc:spChg>
        <pc:picChg chg="del">
          <ac:chgData name="Andres Mauricio Cano Campiño" userId="86df15cf-8fb3-4378-b370-c0ebf347d598" providerId="ADAL" clId="{4F338B85-9F4D-4446-8B4C-0CE6F034B781}" dt="2023-06-04T15:41:01.686" v="430" actId="478"/>
          <ac:picMkLst>
            <pc:docMk/>
            <pc:sldMk cId="425435949" sldId="278"/>
            <ac:picMk id="3" creationId="{CEAB321C-FCEB-D541-AB90-E22ACECC0398}"/>
          </ac:picMkLst>
        </pc:picChg>
        <pc:cxnChg chg="del mod">
          <ac:chgData name="Andres Mauricio Cano Campiño" userId="86df15cf-8fb3-4378-b370-c0ebf347d598" providerId="ADAL" clId="{4F338B85-9F4D-4446-8B4C-0CE6F034B781}" dt="2023-06-04T15:41:05.686" v="432" actId="478"/>
          <ac:cxnSpMkLst>
            <pc:docMk/>
            <pc:sldMk cId="425435949" sldId="278"/>
            <ac:cxnSpMk id="8" creationId="{7A954904-1E5D-B24B-9517-DE6776DD877E}"/>
          </ac:cxnSpMkLst>
        </pc:cxnChg>
        <pc:cxnChg chg="del mod">
          <ac:chgData name="Andres Mauricio Cano Campiño" userId="86df15cf-8fb3-4378-b370-c0ebf347d598" providerId="ADAL" clId="{4F338B85-9F4D-4446-8B4C-0CE6F034B781}" dt="2023-06-04T15:41:05.686" v="432" actId="478"/>
          <ac:cxnSpMkLst>
            <pc:docMk/>
            <pc:sldMk cId="425435949" sldId="278"/>
            <ac:cxnSpMk id="9" creationId="{83C659A7-6DFC-DF48-A01B-FA0C4CB62AEE}"/>
          </ac:cxnSpMkLst>
        </pc:cxnChg>
        <pc:cxnChg chg="del mod">
          <ac:chgData name="Andres Mauricio Cano Campiño" userId="86df15cf-8fb3-4378-b370-c0ebf347d598" providerId="ADAL" clId="{4F338B85-9F4D-4446-8B4C-0CE6F034B781}" dt="2023-06-04T15:41:05.686" v="432" actId="478"/>
          <ac:cxnSpMkLst>
            <pc:docMk/>
            <pc:sldMk cId="425435949" sldId="278"/>
            <ac:cxnSpMk id="10" creationId="{4AE9DF22-9024-7C4E-AD4B-A5F0A0520F9A}"/>
          </ac:cxnSpMkLst>
        </pc:cxnChg>
      </pc:sldChg>
      <pc:sldChg chg="add del setBg">
        <pc:chgData name="Andres Mauricio Cano Campiño" userId="86df15cf-8fb3-4378-b370-c0ebf347d598" providerId="ADAL" clId="{4F338B85-9F4D-4446-8B4C-0CE6F034B781}" dt="2023-06-04T04:08:02.491" v="16" actId="2696"/>
        <pc:sldMkLst>
          <pc:docMk/>
          <pc:sldMk cId="680913457" sldId="278"/>
        </pc:sldMkLst>
      </pc:sldChg>
      <pc:sldChg chg="delSp add del">
        <pc:chgData name="Andres Mauricio Cano Campiño" userId="86df15cf-8fb3-4378-b370-c0ebf347d598" providerId="ADAL" clId="{4F338B85-9F4D-4446-8B4C-0CE6F034B781}" dt="2023-06-04T15:40:49.189" v="428" actId="2696"/>
        <pc:sldMkLst>
          <pc:docMk/>
          <pc:sldMk cId="1674816906" sldId="278"/>
        </pc:sldMkLst>
        <pc:spChg chg="del">
          <ac:chgData name="Andres Mauricio Cano Campiño" userId="86df15cf-8fb3-4378-b370-c0ebf347d598" providerId="ADAL" clId="{4F338B85-9F4D-4446-8B4C-0CE6F034B781}" dt="2023-06-04T15:40:37.244" v="426" actId="478"/>
          <ac:spMkLst>
            <pc:docMk/>
            <pc:sldMk cId="1674816906" sldId="278"/>
            <ac:spMk id="2" creationId="{4FD06973-4B81-574F-A853-084E4A054ABF}"/>
          </ac:spMkLst>
        </pc:spChg>
        <pc:spChg chg="del">
          <ac:chgData name="Andres Mauricio Cano Campiño" userId="86df15cf-8fb3-4378-b370-c0ebf347d598" providerId="ADAL" clId="{4F338B85-9F4D-4446-8B4C-0CE6F034B781}" dt="2023-06-04T15:40:38.718" v="427" actId="478"/>
          <ac:spMkLst>
            <pc:docMk/>
            <pc:sldMk cId="1674816906" sldId="278"/>
            <ac:spMk id="3" creationId="{02C14832-114E-4F49-9143-58942F157C57}"/>
          </ac:spMkLst>
        </pc:spChg>
      </pc:sldChg>
      <pc:sldChg chg="add del">
        <pc:chgData name="Andres Mauricio Cano Campiño" userId="86df15cf-8fb3-4378-b370-c0ebf347d598" providerId="ADAL" clId="{4F338B85-9F4D-4446-8B4C-0CE6F034B781}" dt="2023-06-07T04:17:28.942" v="440"/>
        <pc:sldMkLst>
          <pc:docMk/>
          <pc:sldMk cId="3064904797" sldId="287"/>
        </pc:sldMkLst>
      </pc:sldChg>
      <pc:sldChg chg="addSp delSp modSp add">
        <pc:chgData name="Andres Mauricio Cano Campiño" userId="86df15cf-8fb3-4378-b370-c0ebf347d598" providerId="ADAL" clId="{4F338B85-9F4D-4446-8B4C-0CE6F034B781}" dt="2023-06-07T04:18:05.998" v="446" actId="14100"/>
        <pc:sldMkLst>
          <pc:docMk/>
          <pc:sldMk cId="4084936118" sldId="287"/>
        </pc:sldMkLst>
        <pc:spChg chg="add del">
          <ac:chgData name="Andres Mauricio Cano Campiño" userId="86df15cf-8fb3-4378-b370-c0ebf347d598" providerId="ADAL" clId="{4F338B85-9F4D-4446-8B4C-0CE6F034B781}" dt="2023-06-07T04:17:55.121" v="444" actId="478"/>
          <ac:spMkLst>
            <pc:docMk/>
            <pc:sldMk cId="4084936118" sldId="287"/>
            <ac:spMk id="2" creationId="{643769C5-DB7A-4641-90E1-39D1E93018E0}"/>
          </ac:spMkLst>
        </pc:spChg>
        <pc:spChg chg="del">
          <ac:chgData name="Andres Mauricio Cano Campiño" userId="86df15cf-8fb3-4378-b370-c0ebf347d598" providerId="ADAL" clId="{4F338B85-9F4D-4446-8B4C-0CE6F034B781}" dt="2023-06-07T04:17:36.330" v="442" actId="478"/>
          <ac:spMkLst>
            <pc:docMk/>
            <pc:sldMk cId="4084936118" sldId="287"/>
            <ac:spMk id="5" creationId="{B3B31F78-5575-A54E-856D-B178066A0311}"/>
          </ac:spMkLst>
        </pc:spChg>
        <pc:spChg chg="del">
          <ac:chgData name="Andres Mauricio Cano Campiño" userId="86df15cf-8fb3-4378-b370-c0ebf347d598" providerId="ADAL" clId="{4F338B85-9F4D-4446-8B4C-0CE6F034B781}" dt="2023-06-07T04:17:36.330" v="442" actId="478"/>
          <ac:spMkLst>
            <pc:docMk/>
            <pc:sldMk cId="4084936118" sldId="287"/>
            <ac:spMk id="6" creationId="{EDE981DA-64F5-C543-90E1-1A259AB8B233}"/>
          </ac:spMkLst>
        </pc:spChg>
        <pc:spChg chg="del">
          <ac:chgData name="Andres Mauricio Cano Campiño" userId="86df15cf-8fb3-4378-b370-c0ebf347d598" providerId="ADAL" clId="{4F338B85-9F4D-4446-8B4C-0CE6F034B781}" dt="2023-06-07T04:17:36.330" v="442" actId="478"/>
          <ac:spMkLst>
            <pc:docMk/>
            <pc:sldMk cId="4084936118" sldId="287"/>
            <ac:spMk id="7" creationId="{ADE1EBD5-83FD-E14F-9938-37F176A6CAB4}"/>
          </ac:spMkLst>
        </pc:spChg>
        <pc:picChg chg="del">
          <ac:chgData name="Andres Mauricio Cano Campiño" userId="86df15cf-8fb3-4378-b370-c0ebf347d598" providerId="ADAL" clId="{4F338B85-9F4D-4446-8B4C-0CE6F034B781}" dt="2023-06-07T04:17:36.330" v="442" actId="478"/>
          <ac:picMkLst>
            <pc:docMk/>
            <pc:sldMk cId="4084936118" sldId="287"/>
            <ac:picMk id="3" creationId="{CEAB321C-FCEB-D541-AB90-E22ACECC0398}"/>
          </ac:picMkLst>
        </pc:picChg>
        <pc:picChg chg="add mod">
          <ac:chgData name="Andres Mauricio Cano Campiño" userId="86df15cf-8fb3-4378-b370-c0ebf347d598" providerId="ADAL" clId="{4F338B85-9F4D-4446-8B4C-0CE6F034B781}" dt="2023-06-07T04:18:05.998" v="446" actId="14100"/>
          <ac:picMkLst>
            <pc:docMk/>
            <pc:sldMk cId="4084936118" sldId="287"/>
            <ac:picMk id="11" creationId="{AEB48957-D0EC-8E4F-B76A-F757F424E903}"/>
          </ac:picMkLst>
        </pc:picChg>
        <pc:cxnChg chg="del mod">
          <ac:chgData name="Andres Mauricio Cano Campiño" userId="86df15cf-8fb3-4378-b370-c0ebf347d598" providerId="ADAL" clId="{4F338B85-9F4D-4446-8B4C-0CE6F034B781}" dt="2023-06-07T04:17:36.330" v="442" actId="478"/>
          <ac:cxnSpMkLst>
            <pc:docMk/>
            <pc:sldMk cId="4084936118" sldId="287"/>
            <ac:cxnSpMk id="8" creationId="{7A954904-1E5D-B24B-9517-DE6776DD877E}"/>
          </ac:cxnSpMkLst>
        </pc:cxnChg>
        <pc:cxnChg chg="del mod">
          <ac:chgData name="Andres Mauricio Cano Campiño" userId="86df15cf-8fb3-4378-b370-c0ebf347d598" providerId="ADAL" clId="{4F338B85-9F4D-4446-8B4C-0CE6F034B781}" dt="2023-06-07T04:17:36.330" v="442" actId="478"/>
          <ac:cxnSpMkLst>
            <pc:docMk/>
            <pc:sldMk cId="4084936118" sldId="287"/>
            <ac:cxnSpMk id="9" creationId="{83C659A7-6DFC-DF48-A01B-FA0C4CB62AEE}"/>
          </ac:cxnSpMkLst>
        </pc:cxnChg>
        <pc:cxnChg chg="del mod">
          <ac:chgData name="Andres Mauricio Cano Campiño" userId="86df15cf-8fb3-4378-b370-c0ebf347d598" providerId="ADAL" clId="{4F338B85-9F4D-4446-8B4C-0CE6F034B781}" dt="2023-06-07T04:17:36.330" v="442" actId="478"/>
          <ac:cxnSpMkLst>
            <pc:docMk/>
            <pc:sldMk cId="4084936118" sldId="287"/>
            <ac:cxnSpMk id="10" creationId="{4AE9DF22-9024-7C4E-AD4B-A5F0A0520F9A}"/>
          </ac:cxnSpMkLst>
        </pc:cxnChg>
      </pc:sldChg>
      <pc:sldChg chg="addSp delSp modSp add ord">
        <pc:chgData name="Andres Mauricio Cano Campiño" userId="86df15cf-8fb3-4378-b370-c0ebf347d598" providerId="ADAL" clId="{4F338B85-9F4D-4446-8B4C-0CE6F034B781}" dt="2023-06-07T04:24:02.134" v="656" actId="20577"/>
        <pc:sldMkLst>
          <pc:docMk/>
          <pc:sldMk cId="159202740" sldId="288"/>
        </pc:sldMkLst>
        <pc:spChg chg="del">
          <ac:chgData name="Andres Mauricio Cano Campiño" userId="86df15cf-8fb3-4378-b370-c0ebf347d598" providerId="ADAL" clId="{4F338B85-9F4D-4446-8B4C-0CE6F034B781}" dt="2023-06-07T04:22:23.927" v="628" actId="478"/>
          <ac:spMkLst>
            <pc:docMk/>
            <pc:sldMk cId="159202740" sldId="288"/>
            <ac:spMk id="2" creationId="{690F5E50-08E2-C74F-93D9-88A894F93B9A}"/>
          </ac:spMkLst>
        </pc:spChg>
        <pc:spChg chg="mod">
          <ac:chgData name="Andres Mauricio Cano Campiño" userId="86df15cf-8fb3-4378-b370-c0ebf347d598" providerId="ADAL" clId="{4F338B85-9F4D-4446-8B4C-0CE6F034B781}" dt="2023-06-07T04:24:02.134" v="656" actId="20577"/>
          <ac:spMkLst>
            <pc:docMk/>
            <pc:sldMk cId="159202740" sldId="288"/>
            <ac:spMk id="4" creationId="{B3F88B7D-E411-B942-C1D1-52D09C25DC5B}"/>
          </ac:spMkLst>
        </pc:spChg>
        <pc:spChg chg="del">
          <ac:chgData name="Andres Mauricio Cano Campiño" userId="86df15cf-8fb3-4378-b370-c0ebf347d598" providerId="ADAL" clId="{4F338B85-9F4D-4446-8B4C-0CE6F034B781}" dt="2023-06-07T04:22:26.816" v="630" actId="478"/>
          <ac:spMkLst>
            <pc:docMk/>
            <pc:sldMk cId="159202740" sldId="288"/>
            <ac:spMk id="5" creationId="{52B4C1FF-9B50-CF4C-A03A-92BA0ACC5A7C}"/>
          </ac:spMkLst>
        </pc:spChg>
        <pc:picChg chg="del mod">
          <ac:chgData name="Andres Mauricio Cano Campiño" userId="86df15cf-8fb3-4378-b370-c0ebf347d598" providerId="ADAL" clId="{4F338B85-9F4D-4446-8B4C-0CE6F034B781}" dt="2023-06-07T04:22:24.977" v="629" actId="478"/>
          <ac:picMkLst>
            <pc:docMk/>
            <pc:sldMk cId="159202740" sldId="288"/>
            <ac:picMk id="3" creationId="{9B38DCBA-D505-CB45-BDB5-AC0918BB5CC5}"/>
          </ac:picMkLst>
        </pc:picChg>
        <pc:picChg chg="add">
          <ac:chgData name="Andres Mauricio Cano Campiño" userId="86df15cf-8fb3-4378-b370-c0ebf347d598" providerId="ADAL" clId="{4F338B85-9F4D-4446-8B4C-0CE6F034B781}" dt="2023-06-07T04:23:03.422" v="636"/>
          <ac:picMkLst>
            <pc:docMk/>
            <pc:sldMk cId="159202740" sldId="288"/>
            <ac:picMk id="6" creationId="{B2427843-ADDE-1642-A6F6-C3818E71F9F8}"/>
          </ac:picMkLst>
        </pc:picChg>
        <pc:picChg chg="add mod">
          <ac:chgData name="Andres Mauricio Cano Campiño" userId="86df15cf-8fb3-4378-b370-c0ebf347d598" providerId="ADAL" clId="{4F338B85-9F4D-4446-8B4C-0CE6F034B781}" dt="2023-06-07T04:23:57.419" v="644" actId="1076"/>
          <ac:picMkLst>
            <pc:docMk/>
            <pc:sldMk cId="159202740" sldId="288"/>
            <ac:picMk id="7" creationId="{87C61535-47FA-C94D-B2D4-BA0647A9DD05}"/>
          </ac:picMkLst>
        </pc:picChg>
      </pc:sldChg>
      <pc:sldChg chg="addSp delSp modSp add">
        <pc:chgData name="Andres Mauricio Cano Campiño" userId="86df15cf-8fb3-4378-b370-c0ebf347d598" providerId="ADAL" clId="{4F338B85-9F4D-4446-8B4C-0CE6F034B781}" dt="2023-06-07T04:27:02.896" v="706" actId="1035"/>
        <pc:sldMkLst>
          <pc:docMk/>
          <pc:sldMk cId="3241573347" sldId="289"/>
        </pc:sldMkLst>
        <pc:spChg chg="add mod">
          <ac:chgData name="Andres Mauricio Cano Campiño" userId="86df15cf-8fb3-4378-b370-c0ebf347d598" providerId="ADAL" clId="{4F338B85-9F4D-4446-8B4C-0CE6F034B781}" dt="2023-06-07T04:26:12.350" v="690" actId="14100"/>
          <ac:spMkLst>
            <pc:docMk/>
            <pc:sldMk cId="3241573347" sldId="289"/>
            <ac:spMk id="3" creationId="{4B85D879-8311-194D-93A6-1AC588EC44D5}"/>
          </ac:spMkLst>
        </pc:spChg>
        <pc:spChg chg="mod">
          <ac:chgData name="Andres Mauricio Cano Campiño" userId="86df15cf-8fb3-4378-b370-c0ebf347d598" providerId="ADAL" clId="{4F338B85-9F4D-4446-8B4C-0CE6F034B781}" dt="2023-06-07T04:24:45.645" v="675" actId="20577"/>
          <ac:spMkLst>
            <pc:docMk/>
            <pc:sldMk cId="3241573347" sldId="289"/>
            <ac:spMk id="4" creationId="{B3F88B7D-E411-B942-C1D1-52D09C25DC5B}"/>
          </ac:spMkLst>
        </pc:spChg>
        <pc:spChg chg="add mod">
          <ac:chgData name="Andres Mauricio Cano Campiño" userId="86df15cf-8fb3-4378-b370-c0ebf347d598" providerId="ADAL" clId="{4F338B85-9F4D-4446-8B4C-0CE6F034B781}" dt="2023-06-07T04:26:20.296" v="695" actId="1036"/>
          <ac:spMkLst>
            <pc:docMk/>
            <pc:sldMk cId="3241573347" sldId="289"/>
            <ac:spMk id="8" creationId="{78B3C8F5-EFD7-5F40-935B-53F87E3643F9}"/>
          </ac:spMkLst>
        </pc:spChg>
        <pc:spChg chg="add mod">
          <ac:chgData name="Andres Mauricio Cano Campiño" userId="86df15cf-8fb3-4378-b370-c0ebf347d598" providerId="ADAL" clId="{4F338B85-9F4D-4446-8B4C-0CE6F034B781}" dt="2023-06-07T04:26:42.349" v="700" actId="14100"/>
          <ac:spMkLst>
            <pc:docMk/>
            <pc:sldMk cId="3241573347" sldId="289"/>
            <ac:spMk id="9" creationId="{C8D591CA-3857-A64D-B5F5-3C2D30CA4B8E}"/>
          </ac:spMkLst>
        </pc:spChg>
        <pc:spChg chg="add mod">
          <ac:chgData name="Andres Mauricio Cano Campiño" userId="86df15cf-8fb3-4378-b370-c0ebf347d598" providerId="ADAL" clId="{4F338B85-9F4D-4446-8B4C-0CE6F034B781}" dt="2023-06-07T04:27:02.896" v="706" actId="1035"/>
          <ac:spMkLst>
            <pc:docMk/>
            <pc:sldMk cId="3241573347" sldId="289"/>
            <ac:spMk id="10" creationId="{7F454999-1B48-1542-8B6E-BB7E2EC11861}"/>
          </ac:spMkLst>
        </pc:spChg>
        <pc:picChg chg="add mod">
          <ac:chgData name="Andres Mauricio Cano Campiño" userId="86df15cf-8fb3-4378-b370-c0ebf347d598" providerId="ADAL" clId="{4F338B85-9F4D-4446-8B4C-0CE6F034B781}" dt="2023-06-07T04:25:18.920" v="683" actId="14100"/>
          <ac:picMkLst>
            <pc:docMk/>
            <pc:sldMk cId="3241573347" sldId="289"/>
            <ac:picMk id="2" creationId="{F9E776FB-7D7C-134B-BAFE-4FD54CAE30E6}"/>
          </ac:picMkLst>
        </pc:picChg>
        <pc:picChg chg="del">
          <ac:chgData name="Andres Mauricio Cano Campiño" userId="86df15cf-8fb3-4378-b370-c0ebf347d598" providerId="ADAL" clId="{4F338B85-9F4D-4446-8B4C-0CE6F034B781}" dt="2023-06-07T04:24:49.106" v="676" actId="478"/>
          <ac:picMkLst>
            <pc:docMk/>
            <pc:sldMk cId="3241573347" sldId="289"/>
            <ac:picMk id="7" creationId="{87C61535-47FA-C94D-B2D4-BA0647A9DD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04B7-1A23-4E12-A986-CE4204DBEDF2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4AB4A-47ED-42CB-BBDF-36D3308445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28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30 segundos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4AB4A-47ED-42CB-BBDF-36D3308445F5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7961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241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863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0977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4414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445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Bef>
                <a:spcPts val="0"/>
              </a:spcBef>
            </a:pPr>
            <a:endParaRPr lang="es-CO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687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6248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4AB4A-47ED-42CB-BBDF-36D3308445F5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8393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17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631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812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146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37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912A9-F1F7-F148-51C5-85D5F2CB9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1DDF65-FBA9-511B-9184-5F903FFA6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017CE4-D447-CA1D-6A52-11DF9DF2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2BCD9C-817D-83C9-4D6A-B4BF8FA1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1B9A8A-8BDA-7E06-AC14-A7C707ED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796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E1FA2-503E-F62B-3029-E20C8937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8833F9-943C-2736-C4DE-6CF562864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45A319-A930-2742-ED76-15D804AB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213242-C001-50D9-B7EA-F0CBDCA3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18CC46-70AF-4EC4-7BA7-7633B07C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778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00902F-4EB9-2142-2090-DECF98B1B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E3183B-AEA1-6C84-2E7B-4E4C4E5A0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7A78A2-5AED-AB45-2666-264E488B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BB162E-A63A-CDA1-5E0C-B828443C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1A059-06AD-4192-9068-3350AC4B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405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AA783-7B47-FF94-24CF-687AD8C9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173ADD-6B4C-119A-3D77-102A173C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D26C23-0737-348E-25BB-39863547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BFCDE-CA5C-B654-42D0-6BA8BB1D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E6ED96-A3D3-CF14-2E39-8622346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75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DC412-3667-8AC9-F08A-E897A4E6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13F5B8-E5ED-1D82-B95B-69575BCA0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A83F23-E2B5-4B75-679A-8AB1A8F3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DB3953-C85A-49E9-EED9-A57027DF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BD6F6-62B1-406E-82E1-F85926C2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76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4ABDB-4BEF-EC35-A85F-F5B1E93D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B0598-C62D-3976-207C-1A4ED9867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85DE7A-ADF8-35D9-F672-E943755F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994C7-E990-35B4-5E3D-1820891C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D3F6C6-B582-AE80-9E68-7C33036B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DCDE37-5651-60B8-5986-11A7E856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907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864DD-6C85-D8DC-8980-5D0821D90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19056-5204-1636-DD59-C29023790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B8C5C2-6EEE-3B40-ADFC-54570CD70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A324C2-5D25-236D-D4C9-939BE597B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56D6F4-B0BF-B452-45D7-87DB6FCC3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F9723C7-9782-9CEE-5286-F7FED555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8B63A2-C860-679A-53DA-36FCE1E3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C27709-C177-20C7-908E-4A9C5136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43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22AE9-0C41-448F-13F1-B611E05D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F94B96-A768-B90A-5F7F-5B98FD9A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E9DC60-0144-C02F-945C-DD88848E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50179-A0A7-8565-BDAC-67C7476F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14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09380E-A0F6-2028-6454-1F5EF6F1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9674B9-4283-1567-7B1F-F6F79E60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CAA671-F9F9-C52C-84D5-97A7AD93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87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B7928-8EE7-B123-7862-DCBC7CF6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89111E-0D34-5A15-5AFB-FF19D272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37B49C-EB7B-BD76-E146-85FA77670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E22913-0E9C-7EF5-BFCE-9BB942A4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F1B429-EA2B-5FEA-F293-67261B02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641A9B-42D7-9152-EFC5-290A166E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545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A81DC-928D-6448-B3F0-5BD6771E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D41EF38-524A-3FB1-A0DB-F541E929B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693618-EBA2-F0E4-739B-EE4D40711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2A9055-A710-5B8F-E304-D50FCE1F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4D44B2-F9D8-A6E5-0F5F-9EC0D4D9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5EEA0F-1629-BC5A-E57E-C640ABB4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636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8FCEDD3-DA8B-6183-37C0-8F725196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CDC3EF-BE7F-9A9E-F6A3-CC11B217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986530-6974-DE4E-CCD7-B80922C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F40D5-6E93-3B4F-93CE-3B29B2D1BFFC}" type="datetimeFigureOut">
              <a:rPr lang="es-CO" smtClean="0"/>
              <a:t>7/06/2023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057602-4ABD-1CC0-2FB6-C3E4F8C87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B323A6-2F82-77B2-E42C-C29DC08ED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BB7C9-F636-8443-A29B-146CDF915B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54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sv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11" Type="http://schemas.openxmlformats.org/officeDocument/2006/relationships/image" Target="../media/image35.svg"/><Relationship Id="rId5" Type="http://schemas.openxmlformats.org/officeDocument/2006/relationships/image" Target="../media/image4.png"/><Relationship Id="rId15" Type="http://schemas.openxmlformats.org/officeDocument/2006/relationships/image" Target="../media/image28.sv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sv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3.sv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0ECB5F-AE90-7292-1EF5-4EF6954643F3}"/>
              </a:ext>
            </a:extLst>
          </p:cNvPr>
          <p:cNvSpPr txBox="1"/>
          <p:nvPr/>
        </p:nvSpPr>
        <p:spPr>
          <a:xfrm>
            <a:off x="720894" y="1628478"/>
            <a:ext cx="5250536" cy="2154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600">
                <a:solidFill>
                  <a:srgbClr val="FBFBFB"/>
                </a:solidFill>
                <a:latin typeface="Arial Black"/>
              </a:rPr>
              <a:t>Estimación del Éxito de Videos de YouTube Mediante Enfoques de Machine </a:t>
            </a:r>
            <a:r>
              <a:rPr lang="es-ES" sz="2600" err="1">
                <a:solidFill>
                  <a:srgbClr val="FBFBFB"/>
                </a:solidFill>
                <a:latin typeface="Arial Black"/>
              </a:rPr>
              <a:t>Learning</a:t>
            </a:r>
            <a:r>
              <a:rPr lang="es-ES" sz="2600">
                <a:solidFill>
                  <a:srgbClr val="FBFBFB"/>
                </a:solidFill>
                <a:latin typeface="Arial Black"/>
              </a:rPr>
              <a:t>: </a:t>
            </a:r>
          </a:p>
          <a:p>
            <a:r>
              <a:rPr lang="es-ES" sz="3000">
                <a:solidFill>
                  <a:schemeClr val="accent2">
                    <a:lumMod val="50000"/>
                  </a:schemeClr>
                </a:solidFill>
                <a:latin typeface="Arial Black"/>
              </a:rPr>
              <a:t>Caso </a:t>
            </a:r>
            <a:r>
              <a:rPr lang="es-ES" sz="3000" err="1">
                <a:solidFill>
                  <a:schemeClr val="accent2">
                    <a:lumMod val="50000"/>
                  </a:schemeClr>
                </a:solidFill>
                <a:latin typeface="Arial Black"/>
              </a:rPr>
              <a:t>DelcaVideography</a:t>
            </a:r>
            <a:endParaRPr lang="es-CO" sz="3000">
              <a:solidFill>
                <a:schemeClr val="accent2">
                  <a:lumMod val="50000"/>
                </a:schemeClr>
              </a:solidFill>
              <a:latin typeface="Arial Black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1937E8-CDFD-0CB1-677C-5AB5C4C98CA3}"/>
              </a:ext>
            </a:extLst>
          </p:cNvPr>
          <p:cNvSpPr txBox="1"/>
          <p:nvPr/>
        </p:nvSpPr>
        <p:spPr>
          <a:xfrm>
            <a:off x="6954927" y="1867995"/>
            <a:ext cx="3593592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Mariana Agudelo Zuluaga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Andrés Mauricio Cano </a:t>
            </a:r>
            <a:r>
              <a:rPr lang="es-CO" sz="1800" err="1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Campiño</a:t>
            </a: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Esteban Castro Castaño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Juan David Gallego Montoya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Vanessa Osorio Urrea</a:t>
            </a:r>
          </a:p>
        </p:txBody>
      </p:sp>
    </p:spTree>
    <p:extLst>
      <p:ext uri="{BB962C8B-B14F-4D97-AF65-F5344CB8AC3E}">
        <p14:creationId xmlns:p14="http://schemas.microsoft.com/office/powerpoint/2010/main" val="14828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Análisis Exploratorio - </a:t>
            </a:r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Boxplot</a:t>
            </a:r>
            <a:endParaRPr lang="es-CO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2427843-ADDE-1642-A6F6-C3818E71F9F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9E776FB-7D7C-134B-BAFE-4FD54CAE3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1" y="749606"/>
            <a:ext cx="11586816" cy="6108394"/>
          </a:xfrm>
          <a:prstGeom prst="rect">
            <a:avLst/>
          </a:prstGeom>
          <a:ln>
            <a:noFill/>
          </a:ln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B85D879-8311-194D-93A6-1AC588EC44D5}"/>
              </a:ext>
            </a:extLst>
          </p:cNvPr>
          <p:cNvSpPr/>
          <p:nvPr/>
        </p:nvSpPr>
        <p:spPr>
          <a:xfrm>
            <a:off x="321972" y="749605"/>
            <a:ext cx="3000777" cy="1504197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78B3C8F5-EFD7-5F40-935B-53F87E3643F9}"/>
              </a:ext>
            </a:extLst>
          </p:cNvPr>
          <p:cNvSpPr/>
          <p:nvPr/>
        </p:nvSpPr>
        <p:spPr>
          <a:xfrm>
            <a:off x="3322749" y="727214"/>
            <a:ext cx="3000777" cy="1504197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8D591CA-3857-A64D-B5F5-3C2D30CA4B8E}"/>
              </a:ext>
            </a:extLst>
          </p:cNvPr>
          <p:cNvSpPr/>
          <p:nvPr/>
        </p:nvSpPr>
        <p:spPr>
          <a:xfrm>
            <a:off x="223112" y="3769821"/>
            <a:ext cx="3099638" cy="1504197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7F454999-1B48-1542-8B6E-BB7E2EC11861}"/>
              </a:ext>
            </a:extLst>
          </p:cNvPr>
          <p:cNvSpPr/>
          <p:nvPr/>
        </p:nvSpPr>
        <p:spPr>
          <a:xfrm>
            <a:off x="8975284" y="3744062"/>
            <a:ext cx="3000777" cy="1504197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15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5A6107F1-7128-F644-998F-5576DA95191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Análisis Exploratorio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0F5E50-08E2-C74F-93D9-88A894F93B9A}"/>
              </a:ext>
            </a:extLst>
          </p:cNvPr>
          <p:cNvSpPr txBox="1"/>
          <p:nvPr/>
        </p:nvSpPr>
        <p:spPr>
          <a:xfrm>
            <a:off x="7791713" y="2463200"/>
            <a:ext cx="433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itchFamily="2" charset="0"/>
              </a:rPr>
              <a:t>Correlaciones:</a:t>
            </a:r>
          </a:p>
          <a:p>
            <a:endParaRPr lang="es-CO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s-CO">
                <a:latin typeface="Helvetica" pitchFamily="2" charset="0"/>
              </a:rPr>
              <a:t>Kendall y Spearman</a:t>
            </a:r>
          </a:p>
          <a:p>
            <a:pPr marL="342900" indent="-342900">
              <a:buAutoNum type="arabicPeriod"/>
            </a:pPr>
            <a:r>
              <a:rPr lang="es-CO">
                <a:latin typeface="Helvetica" pitchFamily="2" charset="0"/>
              </a:rPr>
              <a:t>Son moderadas</a:t>
            </a:r>
          </a:p>
          <a:p>
            <a:pPr marL="342900" indent="-342900">
              <a:buAutoNum type="arabicPeriod"/>
            </a:pPr>
            <a:r>
              <a:rPr lang="es-CO">
                <a:latin typeface="Helvetica" pitchFamily="2" charset="0"/>
              </a:rPr>
              <a:t>No son suficientes para realizar predicciones precisas.</a:t>
            </a:r>
          </a:p>
          <a:p>
            <a:pPr marL="342900" indent="-342900">
              <a:buAutoNum type="arabicPeriod"/>
            </a:pPr>
            <a:r>
              <a:rPr lang="es-CO">
                <a:latin typeface="Helvetica" pitchFamily="2" charset="0"/>
              </a:rPr>
              <a:t>No permiten explicar la variabilidad de los datos</a:t>
            </a:r>
          </a:p>
          <a:p>
            <a:pPr marL="342900" indent="-342900">
              <a:buAutoNum type="arabicPeriod"/>
            </a:pPr>
            <a:r>
              <a:rPr lang="es-CO">
                <a:latin typeface="Helvetica" pitchFamily="2" charset="0"/>
              </a:rPr>
              <a:t>Se requieren análisis adicionales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2B1176D-E716-7E44-A4CF-16CEF4D2E580}"/>
              </a:ext>
            </a:extLst>
          </p:cNvPr>
          <p:cNvGrpSpPr/>
          <p:nvPr/>
        </p:nvGrpSpPr>
        <p:grpSpPr>
          <a:xfrm>
            <a:off x="0" y="707805"/>
            <a:ext cx="7169239" cy="6211224"/>
            <a:chOff x="4888274" y="646961"/>
            <a:chExt cx="7169239" cy="627206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B38DCBA-D505-CB45-BDB5-AC0918BB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8274" y="646961"/>
              <a:ext cx="7169239" cy="6272067"/>
            </a:xfrm>
            <a:prstGeom prst="rect">
              <a:avLst/>
            </a:prstGeom>
          </p:spPr>
        </p:pic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52B4C1FF-9B50-CF4C-A03A-92BA0ACC5A7C}"/>
                </a:ext>
              </a:extLst>
            </p:cNvPr>
            <p:cNvSpPr/>
            <p:nvPr/>
          </p:nvSpPr>
          <p:spPr>
            <a:xfrm>
              <a:off x="7809210" y="1621038"/>
              <a:ext cx="319177" cy="362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FAFC138-2130-AC41-B3FC-7B8FFECB4AB5}"/>
                </a:ext>
              </a:extLst>
            </p:cNvPr>
            <p:cNvSpPr txBox="1"/>
            <p:nvPr/>
          </p:nvSpPr>
          <p:spPr>
            <a:xfrm>
              <a:off x="8885695" y="1154320"/>
              <a:ext cx="26101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>
                  <a:latin typeface="Helvetica" panose="020B0604020202020204" pitchFamily="34" charset="0"/>
                  <a:cs typeface="Helvetica" panose="020B0604020202020204" pitchFamily="34" charset="0"/>
                </a:rPr>
                <a:t>La mayor correlación no </a:t>
              </a:r>
            </a:p>
            <a:p>
              <a:r>
                <a:rPr lang="es-CO" sz="1600">
                  <a:latin typeface="Helvetica" panose="020B0604020202020204" pitchFamily="34" charset="0"/>
                  <a:cs typeface="Helvetica" panose="020B0604020202020204" pitchFamily="34" charset="0"/>
                </a:rPr>
                <a:t>alcanza a ser lo suficientemente</a:t>
              </a:r>
            </a:p>
            <a:p>
              <a:r>
                <a:rPr lang="es-CO" sz="1600">
                  <a:latin typeface="Helvetica" panose="020B0604020202020204" pitchFamily="34" charset="0"/>
                  <a:cs typeface="Helvetica" panose="020B0604020202020204" pitchFamily="34" charset="0"/>
                </a:rPr>
                <a:t>fuerte para obtener conclusiones</a:t>
              </a:r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EB52BEA-6805-414B-839D-8333360D893E}"/>
                </a:ext>
              </a:extLst>
            </p:cNvPr>
            <p:cNvCxnSpPr>
              <a:cxnSpLocks/>
            </p:cNvCxnSpPr>
            <p:nvPr/>
          </p:nvCxnSpPr>
          <p:spPr>
            <a:xfrm>
              <a:off x="8143951" y="1796672"/>
              <a:ext cx="622474" cy="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233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D5A236-566A-D249-A07B-E5E96723DC25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Modelado de Variables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B43F1B8-6714-8A08-AF27-6CD62FE129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DDB347A-D839-A392-F8C7-2E0A933D10F1}"/>
              </a:ext>
            </a:extLst>
          </p:cNvPr>
          <p:cNvSpPr/>
          <p:nvPr/>
        </p:nvSpPr>
        <p:spPr>
          <a:xfrm>
            <a:off x="3770510" y="1141808"/>
            <a:ext cx="4636008" cy="46909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2B3BEF4-695C-1342-719A-60B6506D3A3B}"/>
              </a:ext>
            </a:extLst>
          </p:cNvPr>
          <p:cNvSpPr txBox="1"/>
          <p:nvPr/>
        </p:nvSpPr>
        <p:spPr>
          <a:xfrm>
            <a:off x="4675767" y="1191687"/>
            <a:ext cx="32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Dataset: </a:t>
            </a:r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 observaciones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428A7FA-C984-3987-6616-3BA8F9E05A2A}"/>
              </a:ext>
            </a:extLst>
          </p:cNvPr>
          <p:cNvSpPr/>
          <p:nvPr/>
        </p:nvSpPr>
        <p:spPr>
          <a:xfrm>
            <a:off x="3770510" y="2064635"/>
            <a:ext cx="4636008" cy="46909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7DEF5CA-C970-F0BC-57DD-E4AEDABD839E}"/>
              </a:ext>
            </a:extLst>
          </p:cNvPr>
          <p:cNvSpPr/>
          <p:nvPr/>
        </p:nvSpPr>
        <p:spPr>
          <a:xfrm>
            <a:off x="3769526" y="2065352"/>
            <a:ext cx="3155664" cy="468373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A40DD8-6898-2E84-5410-3FBCFC116244}"/>
              </a:ext>
            </a:extLst>
          </p:cNvPr>
          <p:cNvSpPr txBox="1"/>
          <p:nvPr/>
        </p:nvSpPr>
        <p:spPr>
          <a:xfrm>
            <a:off x="3913048" y="2114514"/>
            <a:ext cx="295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Datos Entrenamiento: </a:t>
            </a:r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3055310-655A-4939-4A64-28ACF7580820}"/>
              </a:ext>
            </a:extLst>
          </p:cNvPr>
          <p:cNvSpPr txBox="1"/>
          <p:nvPr/>
        </p:nvSpPr>
        <p:spPr>
          <a:xfrm>
            <a:off x="6929762" y="2114514"/>
            <a:ext cx="147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Testeo: </a:t>
            </a:r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30%</a:t>
            </a:r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2875EE2C-C96B-6171-315C-F40720EACBB4}"/>
              </a:ext>
            </a:extLst>
          </p:cNvPr>
          <p:cNvSpPr/>
          <p:nvPr/>
        </p:nvSpPr>
        <p:spPr>
          <a:xfrm>
            <a:off x="3765756" y="3282562"/>
            <a:ext cx="2697480" cy="1077218"/>
          </a:xfrm>
          <a:prstGeom prst="hexagon">
            <a:avLst/>
          </a:prstGeom>
          <a:solidFill>
            <a:srgbClr val="FF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99EE01-23AD-36EB-4822-C7999B6DA9B5}"/>
              </a:ext>
            </a:extLst>
          </p:cNvPr>
          <p:cNvSpPr txBox="1"/>
          <p:nvPr/>
        </p:nvSpPr>
        <p:spPr>
          <a:xfrm>
            <a:off x="4049220" y="3498005"/>
            <a:ext cx="213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Algoritmo de Machine Learning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E6AD24F-0759-7D06-6E92-F95FC062648D}"/>
              </a:ext>
            </a:extLst>
          </p:cNvPr>
          <p:cNvSpPr/>
          <p:nvPr/>
        </p:nvSpPr>
        <p:spPr>
          <a:xfrm>
            <a:off x="3913048" y="4909477"/>
            <a:ext cx="2481790" cy="610235"/>
          </a:xfrm>
          <a:prstGeom prst="roundRect">
            <a:avLst/>
          </a:prstGeom>
          <a:solidFill>
            <a:srgbClr val="FF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3BBF3A4-C75F-8B77-5F2F-E6EBC716FC01}"/>
              </a:ext>
            </a:extLst>
          </p:cNvPr>
          <p:cNvCxnSpPr/>
          <p:nvPr/>
        </p:nvCxnSpPr>
        <p:spPr>
          <a:xfrm>
            <a:off x="6034810" y="1617296"/>
            <a:ext cx="0" cy="22860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E37DD4-3449-28C8-7C22-BDCCB9F40425}"/>
              </a:ext>
            </a:extLst>
          </p:cNvPr>
          <p:cNvCxnSpPr>
            <a:cxnSpLocks/>
          </p:cNvCxnSpPr>
          <p:nvPr/>
        </p:nvCxnSpPr>
        <p:spPr>
          <a:xfrm>
            <a:off x="5041526" y="1845896"/>
            <a:ext cx="2610430" cy="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0F0B0F4-5AB8-2D9C-CC6F-A7FF027A7212}"/>
              </a:ext>
            </a:extLst>
          </p:cNvPr>
          <p:cNvCxnSpPr/>
          <p:nvPr/>
        </p:nvCxnSpPr>
        <p:spPr>
          <a:xfrm>
            <a:off x="5041526" y="1845896"/>
            <a:ext cx="0" cy="19538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FADE59A-60FA-9035-AC4E-79F495AFD481}"/>
              </a:ext>
            </a:extLst>
          </p:cNvPr>
          <p:cNvCxnSpPr/>
          <p:nvPr/>
        </p:nvCxnSpPr>
        <p:spPr>
          <a:xfrm>
            <a:off x="7651956" y="1845896"/>
            <a:ext cx="0" cy="19538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27B66F1-7925-C4E7-A100-993D3F7A6E59}"/>
              </a:ext>
            </a:extLst>
          </p:cNvPr>
          <p:cNvCxnSpPr>
            <a:cxnSpLocks/>
          </p:cNvCxnSpPr>
          <p:nvPr/>
        </p:nvCxnSpPr>
        <p:spPr>
          <a:xfrm>
            <a:off x="5041526" y="2533725"/>
            <a:ext cx="0" cy="748837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BE05175-EF04-7F76-0EC4-A11041BD6A93}"/>
              </a:ext>
            </a:extLst>
          </p:cNvPr>
          <p:cNvCxnSpPr>
            <a:cxnSpLocks/>
          </p:cNvCxnSpPr>
          <p:nvPr/>
        </p:nvCxnSpPr>
        <p:spPr>
          <a:xfrm>
            <a:off x="5056766" y="4359780"/>
            <a:ext cx="0" cy="540212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6B5C7F3-AEAF-F2CE-37FC-88E35BD0942D}"/>
              </a:ext>
            </a:extLst>
          </p:cNvPr>
          <p:cNvCxnSpPr>
            <a:cxnSpLocks/>
          </p:cNvCxnSpPr>
          <p:nvPr/>
        </p:nvCxnSpPr>
        <p:spPr>
          <a:xfrm>
            <a:off x="7651956" y="2541364"/>
            <a:ext cx="0" cy="2673230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1965366-6C3C-9E47-9974-DB3C5251DEE8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394838" y="5214594"/>
            <a:ext cx="1269310" cy="1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404FCF0-9B7A-AE8A-A9AE-0FF357899C87}"/>
              </a:ext>
            </a:extLst>
          </p:cNvPr>
          <p:cNvSpPr txBox="1"/>
          <p:nvPr/>
        </p:nvSpPr>
        <p:spPr>
          <a:xfrm>
            <a:off x="4495484" y="4417855"/>
            <a:ext cx="4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Fit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9F6D864-444B-046A-3D5A-3002DB7181BF}"/>
              </a:ext>
            </a:extLst>
          </p:cNvPr>
          <p:cNvSpPr txBox="1"/>
          <p:nvPr/>
        </p:nvSpPr>
        <p:spPr>
          <a:xfrm>
            <a:off x="5537406" y="2606136"/>
            <a:ext cx="1851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Cambio de hiperparámetros</a:t>
            </a:r>
          </a:p>
        </p:txBody>
      </p:sp>
      <p:pic>
        <p:nvPicPr>
          <p:cNvPr id="27" name="Gráfico 26" descr="Repetir con relleno sólido">
            <a:extLst>
              <a:ext uri="{FF2B5EF4-FFF2-40B4-BE49-F238E27FC236}">
                <a16:creationId xmlns:a16="http://schemas.microsoft.com/office/drawing/2014/main" id="{426EE5C8-1406-6EB2-CE7A-86D4A965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6323" y="3291514"/>
            <a:ext cx="400754" cy="40075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2DDBE371-C78C-15E1-0895-A21AA6E92F17}"/>
              </a:ext>
            </a:extLst>
          </p:cNvPr>
          <p:cNvSpPr txBox="1"/>
          <p:nvPr/>
        </p:nvSpPr>
        <p:spPr>
          <a:xfrm>
            <a:off x="6382646" y="5227974"/>
            <a:ext cx="273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Estimación rendimiento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1D0CA1-6F1D-FED1-0DF3-608627CFE189}"/>
              </a:ext>
            </a:extLst>
          </p:cNvPr>
          <p:cNvSpPr txBox="1"/>
          <p:nvPr/>
        </p:nvSpPr>
        <p:spPr>
          <a:xfrm>
            <a:off x="4060252" y="5022282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Modelo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C3668DA-10D5-69EE-5D97-3691BE8A021F}"/>
              </a:ext>
            </a:extLst>
          </p:cNvPr>
          <p:cNvCxnSpPr>
            <a:cxnSpLocks/>
          </p:cNvCxnSpPr>
          <p:nvPr/>
        </p:nvCxnSpPr>
        <p:spPr>
          <a:xfrm>
            <a:off x="5065779" y="5519712"/>
            <a:ext cx="0" cy="213178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6757DC8-F109-AE39-D2CF-81CA7D9B643B}"/>
              </a:ext>
            </a:extLst>
          </p:cNvPr>
          <p:cNvSpPr txBox="1"/>
          <p:nvPr/>
        </p:nvSpPr>
        <p:spPr>
          <a:xfrm>
            <a:off x="3442917" y="5731590"/>
            <a:ext cx="302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Marca de Éxito: </a:t>
            </a:r>
            <a:r>
              <a:rPr lang="es-CO" b="1">
                <a:latin typeface="Helvetica" panose="020B0604020202020204" pitchFamily="34" charset="0"/>
                <a:cs typeface="Helvetica" panose="020B0604020202020204" pitchFamily="34" charset="0"/>
              </a:rPr>
              <a:t>% de clics en impresiones ≥ 3%</a:t>
            </a:r>
          </a:p>
        </p:txBody>
      </p:sp>
    </p:spTree>
    <p:extLst>
      <p:ext uri="{BB962C8B-B14F-4D97-AF65-F5344CB8AC3E}">
        <p14:creationId xmlns:p14="http://schemas.microsoft.com/office/powerpoint/2010/main" val="28413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D5A236-566A-D249-A07B-E5E96723DC25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Modelado de Variables – Métricas de Evaluación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EAE5882-B7F6-8307-73B8-0862AAA61F6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485E5B6-B047-DB5F-ACC9-874EFD9D3458}"/>
              </a:ext>
            </a:extLst>
          </p:cNvPr>
          <p:cNvSpPr/>
          <p:nvPr/>
        </p:nvSpPr>
        <p:spPr>
          <a:xfrm>
            <a:off x="3410945" y="4870627"/>
            <a:ext cx="7191797" cy="3385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00C4F22-ABEF-B068-93A0-83A26761F85F}"/>
              </a:ext>
            </a:extLst>
          </p:cNvPr>
          <p:cNvSpPr/>
          <p:nvPr/>
        </p:nvSpPr>
        <p:spPr>
          <a:xfrm>
            <a:off x="3416781" y="1896950"/>
            <a:ext cx="7191797" cy="3385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9BEB9-7AF1-683C-8831-4DB12C232AB3}"/>
              </a:ext>
            </a:extLst>
          </p:cNvPr>
          <p:cNvSpPr txBox="1"/>
          <p:nvPr/>
        </p:nvSpPr>
        <p:spPr>
          <a:xfrm>
            <a:off x="9233421" y="1139066"/>
            <a:ext cx="1390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Reg. Logística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A6F4F8F-DB88-0A21-5320-D5F12EF50683}"/>
              </a:ext>
            </a:extLst>
          </p:cNvPr>
          <p:cNvSpPr/>
          <p:nvPr/>
        </p:nvSpPr>
        <p:spPr>
          <a:xfrm>
            <a:off x="3416781" y="2311422"/>
            <a:ext cx="71917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Gráfico 8" descr="Insignia de cruz con relleno sólido">
            <a:extLst>
              <a:ext uri="{FF2B5EF4-FFF2-40B4-BE49-F238E27FC236}">
                <a16:creationId xmlns:a16="http://schemas.microsoft.com/office/drawing/2014/main" id="{7C28D765-A0B2-EEFF-AD29-236BCAF6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3632" y="1833358"/>
            <a:ext cx="469090" cy="469090"/>
          </a:xfrm>
          <a:prstGeom prst="rect">
            <a:avLst/>
          </a:prstGeom>
        </p:spPr>
      </p:pic>
      <p:pic>
        <p:nvPicPr>
          <p:cNvPr id="10" name="Gráfico 9" descr="Marca de insignia1 con relleno sólido">
            <a:extLst>
              <a:ext uri="{FF2B5EF4-FFF2-40B4-BE49-F238E27FC236}">
                <a16:creationId xmlns:a16="http://schemas.microsoft.com/office/drawing/2014/main" id="{31D7B0DA-E43E-4578-CC33-83DF577B8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3632" y="2247830"/>
            <a:ext cx="469090" cy="4690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C24568D-7620-F333-6C13-29E8C93AF3F5}"/>
              </a:ext>
            </a:extLst>
          </p:cNvPr>
          <p:cNvSpPr txBox="1"/>
          <p:nvPr/>
        </p:nvSpPr>
        <p:spPr>
          <a:xfrm>
            <a:off x="3564782" y="1909276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Éxito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2B9814-0363-D8E6-C68C-4F7C83DBBB63}"/>
              </a:ext>
            </a:extLst>
          </p:cNvPr>
          <p:cNvSpPr txBox="1"/>
          <p:nvPr/>
        </p:nvSpPr>
        <p:spPr>
          <a:xfrm>
            <a:off x="3569930" y="2302448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Éxito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D7CE5F-2113-EAB4-1068-A20537242265}"/>
              </a:ext>
            </a:extLst>
          </p:cNvPr>
          <p:cNvSpPr/>
          <p:nvPr/>
        </p:nvSpPr>
        <p:spPr>
          <a:xfrm>
            <a:off x="3416781" y="2835130"/>
            <a:ext cx="7191797" cy="3385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A4FB391-A340-64D0-7632-CAF8702F5ACC}"/>
              </a:ext>
            </a:extLst>
          </p:cNvPr>
          <p:cNvSpPr/>
          <p:nvPr/>
        </p:nvSpPr>
        <p:spPr>
          <a:xfrm>
            <a:off x="3416781" y="3249602"/>
            <a:ext cx="71917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Gráfico 14" descr="Insignia de cruz con relleno sólido">
            <a:extLst>
              <a:ext uri="{FF2B5EF4-FFF2-40B4-BE49-F238E27FC236}">
                <a16:creationId xmlns:a16="http://schemas.microsoft.com/office/drawing/2014/main" id="{C2BC97AC-F138-EBD4-C5B4-EDB19FCE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3632" y="2771538"/>
            <a:ext cx="469090" cy="469090"/>
          </a:xfrm>
          <a:prstGeom prst="rect">
            <a:avLst/>
          </a:prstGeom>
        </p:spPr>
      </p:pic>
      <p:pic>
        <p:nvPicPr>
          <p:cNvPr id="16" name="Gráfico 15" descr="Marca de insignia1 con relleno sólido">
            <a:extLst>
              <a:ext uri="{FF2B5EF4-FFF2-40B4-BE49-F238E27FC236}">
                <a16:creationId xmlns:a16="http://schemas.microsoft.com/office/drawing/2014/main" id="{72483E7F-412A-E6FA-E8DB-DBBC6866E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3632" y="3186010"/>
            <a:ext cx="469090" cy="46909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EB3675A-7A09-52E3-B36A-8983C6B857BE}"/>
              </a:ext>
            </a:extLst>
          </p:cNvPr>
          <p:cNvSpPr txBox="1"/>
          <p:nvPr/>
        </p:nvSpPr>
        <p:spPr>
          <a:xfrm>
            <a:off x="3564782" y="2847456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Éxito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E01CEF8-C8EC-3606-98EC-E44F2C6DBFD8}"/>
              </a:ext>
            </a:extLst>
          </p:cNvPr>
          <p:cNvSpPr txBox="1"/>
          <p:nvPr/>
        </p:nvSpPr>
        <p:spPr>
          <a:xfrm>
            <a:off x="3569930" y="3240628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Éxito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BFBEA7D-CEEE-8CEA-93FB-CAC088087341}"/>
              </a:ext>
            </a:extLst>
          </p:cNvPr>
          <p:cNvSpPr/>
          <p:nvPr/>
        </p:nvSpPr>
        <p:spPr>
          <a:xfrm>
            <a:off x="3416781" y="3769760"/>
            <a:ext cx="7191797" cy="3385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3A52E16-88B5-110F-5B90-712413CE380F}"/>
              </a:ext>
            </a:extLst>
          </p:cNvPr>
          <p:cNvSpPr/>
          <p:nvPr/>
        </p:nvSpPr>
        <p:spPr>
          <a:xfrm>
            <a:off x="3416781" y="4184232"/>
            <a:ext cx="719179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Gráfico 20" descr="Insignia de cruz con relleno sólido">
            <a:extLst>
              <a:ext uri="{FF2B5EF4-FFF2-40B4-BE49-F238E27FC236}">
                <a16:creationId xmlns:a16="http://schemas.microsoft.com/office/drawing/2014/main" id="{7E9AAB45-4E52-53EF-AA67-B5151059F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3632" y="3706168"/>
            <a:ext cx="469090" cy="469090"/>
          </a:xfrm>
          <a:prstGeom prst="rect">
            <a:avLst/>
          </a:prstGeom>
        </p:spPr>
      </p:pic>
      <p:pic>
        <p:nvPicPr>
          <p:cNvPr id="22" name="Gráfico 21" descr="Marca de insignia1 con relleno sólido">
            <a:extLst>
              <a:ext uri="{FF2B5EF4-FFF2-40B4-BE49-F238E27FC236}">
                <a16:creationId xmlns:a16="http://schemas.microsoft.com/office/drawing/2014/main" id="{6907934B-B15D-8120-1818-5246BC0BF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3632" y="4120640"/>
            <a:ext cx="469090" cy="46909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70372E7-2D32-6BE8-C079-9FE1FAFBB0E9}"/>
              </a:ext>
            </a:extLst>
          </p:cNvPr>
          <p:cNvSpPr txBox="1"/>
          <p:nvPr/>
        </p:nvSpPr>
        <p:spPr>
          <a:xfrm>
            <a:off x="3564782" y="3782086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Éxito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0EAC5D4-6885-9E66-FA60-6B68694127DB}"/>
              </a:ext>
            </a:extLst>
          </p:cNvPr>
          <p:cNvSpPr txBox="1"/>
          <p:nvPr/>
        </p:nvSpPr>
        <p:spPr>
          <a:xfrm>
            <a:off x="3569930" y="4175258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Éxito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53576C6-29BC-6BBE-DCAF-C2DD0665AF3B}"/>
              </a:ext>
            </a:extLst>
          </p:cNvPr>
          <p:cNvSpPr txBox="1"/>
          <p:nvPr/>
        </p:nvSpPr>
        <p:spPr>
          <a:xfrm>
            <a:off x="4654794" y="1188485"/>
            <a:ext cx="121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Árbol de Decisión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D3940AA-1369-6039-2E77-DDF62A8B713F}"/>
              </a:ext>
            </a:extLst>
          </p:cNvPr>
          <p:cNvSpPr txBox="1"/>
          <p:nvPr/>
        </p:nvSpPr>
        <p:spPr>
          <a:xfrm>
            <a:off x="7816087" y="1131114"/>
            <a:ext cx="121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Random</a:t>
            </a:r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Forest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C0D69E4-7940-49F3-FA94-3B6B1DBC8659}"/>
              </a:ext>
            </a:extLst>
          </p:cNvPr>
          <p:cNvSpPr txBox="1"/>
          <p:nvPr/>
        </p:nvSpPr>
        <p:spPr>
          <a:xfrm>
            <a:off x="6176052" y="1298382"/>
            <a:ext cx="12181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err="1">
                <a:solidFill>
                  <a:srgbClr val="FF9900"/>
                </a:solidFill>
                <a:latin typeface="Helvetica"/>
                <a:cs typeface="Helvetica"/>
              </a:rPr>
              <a:t>XGBoost</a:t>
            </a:r>
            <a:endParaRPr lang="es-CO" b="1">
              <a:solidFill>
                <a:srgbClr val="FF9900"/>
              </a:solidFill>
              <a:latin typeface="Helvetica"/>
              <a:cs typeface="Helvetica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B8B7B20-876B-F3D9-2E22-02B7CEAC04C9}"/>
              </a:ext>
            </a:extLst>
          </p:cNvPr>
          <p:cNvCxnSpPr>
            <a:cxnSpLocks/>
          </p:cNvCxnSpPr>
          <p:nvPr/>
        </p:nvCxnSpPr>
        <p:spPr>
          <a:xfrm>
            <a:off x="5938004" y="1142331"/>
            <a:ext cx="0" cy="345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CABD1549-5A44-3FDF-1298-09920163920B}"/>
              </a:ext>
            </a:extLst>
          </p:cNvPr>
          <p:cNvCxnSpPr>
            <a:cxnSpLocks/>
          </p:cNvCxnSpPr>
          <p:nvPr/>
        </p:nvCxnSpPr>
        <p:spPr>
          <a:xfrm>
            <a:off x="7605260" y="1130970"/>
            <a:ext cx="0" cy="345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A882822-D827-7254-77DC-820DD55AB2BD}"/>
              </a:ext>
            </a:extLst>
          </p:cNvPr>
          <p:cNvCxnSpPr>
            <a:cxnSpLocks/>
          </p:cNvCxnSpPr>
          <p:nvPr/>
        </p:nvCxnSpPr>
        <p:spPr>
          <a:xfrm>
            <a:off x="9189242" y="1142331"/>
            <a:ext cx="0" cy="34587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B2296D5-84A5-78F9-AB1B-B933D14C677E}"/>
              </a:ext>
            </a:extLst>
          </p:cNvPr>
          <p:cNvSpPr txBox="1"/>
          <p:nvPr/>
        </p:nvSpPr>
        <p:spPr>
          <a:xfrm>
            <a:off x="9546498" y="1904008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0.83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9A20EF4-60BE-EEBC-B615-037B965EAF0E}"/>
              </a:ext>
            </a:extLst>
          </p:cNvPr>
          <p:cNvSpPr txBox="1"/>
          <p:nvPr/>
        </p:nvSpPr>
        <p:spPr>
          <a:xfrm>
            <a:off x="9561123" y="2305800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0.83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B3FFA93-913F-7B4E-CBAF-96BC018CF2AB}"/>
              </a:ext>
            </a:extLst>
          </p:cNvPr>
          <p:cNvSpPr txBox="1"/>
          <p:nvPr/>
        </p:nvSpPr>
        <p:spPr>
          <a:xfrm>
            <a:off x="9553438" y="2842188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0.95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F9110EB-B528-4368-7B1E-08F537816A5C}"/>
              </a:ext>
            </a:extLst>
          </p:cNvPr>
          <p:cNvSpPr txBox="1"/>
          <p:nvPr/>
        </p:nvSpPr>
        <p:spPr>
          <a:xfrm>
            <a:off x="9553435" y="3244334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0.56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5D6932D-B8CE-4131-646D-12AC2922325D}"/>
              </a:ext>
            </a:extLst>
          </p:cNvPr>
          <p:cNvSpPr txBox="1"/>
          <p:nvPr/>
        </p:nvSpPr>
        <p:spPr>
          <a:xfrm>
            <a:off x="9553436" y="3793225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0.89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4751746-F78D-A9A6-0C5D-6DF38448F8CE}"/>
              </a:ext>
            </a:extLst>
          </p:cNvPr>
          <p:cNvSpPr txBox="1"/>
          <p:nvPr/>
        </p:nvSpPr>
        <p:spPr>
          <a:xfrm>
            <a:off x="9553435" y="4175901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0.67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368283F-F632-B011-3BD8-893896D046E6}"/>
              </a:ext>
            </a:extLst>
          </p:cNvPr>
          <p:cNvSpPr txBox="1"/>
          <p:nvPr/>
        </p:nvSpPr>
        <p:spPr>
          <a:xfrm>
            <a:off x="4883486" y="1909562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0.85</a:t>
            </a:r>
            <a:endParaRPr lang="es-CO">
              <a:solidFill>
                <a:srgbClr val="FF9900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6CA62AB-3316-36D2-8D5D-CE8E083E1FE6}"/>
              </a:ext>
            </a:extLst>
          </p:cNvPr>
          <p:cNvSpPr txBox="1"/>
          <p:nvPr/>
        </p:nvSpPr>
        <p:spPr>
          <a:xfrm>
            <a:off x="4880823" y="2281143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0.60</a:t>
            </a:r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034912A-51AE-4184-C6B8-9047F9CE393B}"/>
              </a:ext>
            </a:extLst>
          </p:cNvPr>
          <p:cNvSpPr txBox="1"/>
          <p:nvPr/>
        </p:nvSpPr>
        <p:spPr>
          <a:xfrm>
            <a:off x="4869831" y="2821934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0.81</a:t>
            </a:r>
            <a:endParaRPr lang="es-CO">
              <a:solidFill>
                <a:srgbClr val="FF9900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DEA505B-9990-CC85-8C0C-26B68D24A65D}"/>
              </a:ext>
            </a:extLst>
          </p:cNvPr>
          <p:cNvSpPr txBox="1"/>
          <p:nvPr/>
        </p:nvSpPr>
        <p:spPr>
          <a:xfrm>
            <a:off x="4862306" y="3181757"/>
            <a:ext cx="10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 panose="020B0A04020102020204" pitchFamily="34" charset="0"/>
              </a:rPr>
              <a:t>0.67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38FF9C3-9316-B005-F057-FD207AD6CD02}"/>
              </a:ext>
            </a:extLst>
          </p:cNvPr>
          <p:cNvSpPr txBox="1"/>
          <p:nvPr/>
        </p:nvSpPr>
        <p:spPr>
          <a:xfrm>
            <a:off x="4869830" y="378608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0.83</a:t>
            </a:r>
            <a:endParaRPr lang="es-CO">
              <a:solidFill>
                <a:srgbClr val="FF9900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CFBF83E-49FB-FAE7-0A5E-A0A907850643}"/>
              </a:ext>
            </a:extLst>
          </p:cNvPr>
          <p:cNvSpPr txBox="1"/>
          <p:nvPr/>
        </p:nvSpPr>
        <p:spPr>
          <a:xfrm>
            <a:off x="4876460" y="4137852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0.63</a:t>
            </a:r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D1AD897-E0B0-1F0E-AA40-AEE892A1C902}"/>
              </a:ext>
            </a:extLst>
          </p:cNvPr>
          <p:cNvSpPr txBox="1"/>
          <p:nvPr/>
        </p:nvSpPr>
        <p:spPr>
          <a:xfrm>
            <a:off x="7885613" y="1892105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  0.80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EE6E77-13F0-0710-1651-0DEA8241D8DF}"/>
              </a:ext>
            </a:extLst>
          </p:cNvPr>
          <p:cNvSpPr txBox="1"/>
          <p:nvPr/>
        </p:nvSpPr>
        <p:spPr>
          <a:xfrm>
            <a:off x="8048217" y="2255605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808976B-5020-411F-9DFB-F8DEF5F19441}"/>
              </a:ext>
            </a:extLst>
          </p:cNvPr>
          <p:cNvSpPr txBox="1"/>
          <p:nvPr/>
        </p:nvSpPr>
        <p:spPr>
          <a:xfrm>
            <a:off x="8032632" y="2813151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0.95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58ED844-C4F6-DED3-63B2-869BD70D9354}"/>
              </a:ext>
            </a:extLst>
          </p:cNvPr>
          <p:cNvSpPr txBox="1"/>
          <p:nvPr/>
        </p:nvSpPr>
        <p:spPr>
          <a:xfrm>
            <a:off x="7885613" y="3185341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 </a:t>
            </a:r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 </a:t>
            </a:r>
            <a:r>
              <a:rPr lang="es-CO">
                <a:solidFill>
                  <a:srgbClr val="FF9900"/>
                </a:solidFill>
                <a:latin typeface="Arial Black" panose="020B0A04020102020204" pitchFamily="34" charset="0"/>
              </a:rPr>
              <a:t>0.44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298896E-AE43-5D88-E92D-2EBA75498DAF}"/>
              </a:ext>
            </a:extLst>
          </p:cNvPr>
          <p:cNvSpPr txBox="1"/>
          <p:nvPr/>
        </p:nvSpPr>
        <p:spPr>
          <a:xfrm>
            <a:off x="8048217" y="378208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0.87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F35A89A-ACA0-D3E5-0A67-D14ACC29A413}"/>
              </a:ext>
            </a:extLst>
          </p:cNvPr>
          <p:cNvSpPr txBox="1"/>
          <p:nvPr/>
        </p:nvSpPr>
        <p:spPr>
          <a:xfrm>
            <a:off x="8061657" y="415794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0.57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D9756D1-260D-CE30-5984-B460F4D8FEDC}"/>
              </a:ext>
            </a:extLst>
          </p:cNvPr>
          <p:cNvSpPr txBox="1"/>
          <p:nvPr/>
        </p:nvSpPr>
        <p:spPr>
          <a:xfrm>
            <a:off x="6409074" y="1914942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0.79</a:t>
            </a:r>
            <a:endParaRPr lang="es-CO">
              <a:solidFill>
                <a:srgbClr val="FF9900"/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F5528F9D-39F8-BD7F-E0C2-A19E5F0DB0CC}"/>
              </a:ext>
            </a:extLst>
          </p:cNvPr>
          <p:cNvSpPr txBox="1"/>
          <p:nvPr/>
        </p:nvSpPr>
        <p:spPr>
          <a:xfrm>
            <a:off x="6405562" y="227137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0.67</a:t>
            </a:r>
            <a:endParaRPr lang="es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1EA8A5-6FA8-58BE-1945-356C6223181A}"/>
              </a:ext>
            </a:extLst>
          </p:cNvPr>
          <p:cNvSpPr txBox="1"/>
          <p:nvPr/>
        </p:nvSpPr>
        <p:spPr>
          <a:xfrm>
            <a:off x="6406002" y="2834201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0.90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2A934BA-29AE-B727-1A7C-06B7FE9292C1}"/>
              </a:ext>
            </a:extLst>
          </p:cNvPr>
          <p:cNvSpPr txBox="1"/>
          <p:nvPr/>
        </p:nvSpPr>
        <p:spPr>
          <a:xfrm>
            <a:off x="6409074" y="3190561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 panose="020B0A04020102020204" pitchFamily="34" charset="0"/>
              </a:rPr>
              <a:t>0.44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01C572F-237C-732A-3CBC-7D9511574A7A}"/>
              </a:ext>
            </a:extLst>
          </p:cNvPr>
          <p:cNvSpPr txBox="1"/>
          <p:nvPr/>
        </p:nvSpPr>
        <p:spPr>
          <a:xfrm>
            <a:off x="6405561" y="379961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0.84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4A557E0-C357-687F-B6D5-468837BBB3C6}"/>
              </a:ext>
            </a:extLst>
          </p:cNvPr>
          <p:cNvSpPr txBox="1"/>
          <p:nvPr/>
        </p:nvSpPr>
        <p:spPr>
          <a:xfrm>
            <a:off x="6411976" y="413475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0.53</a:t>
            </a:r>
            <a:endParaRPr lang="es-ES">
              <a:solidFill>
                <a:srgbClr val="FF9900"/>
              </a:solidFill>
              <a:latin typeface="Arial Black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5F49EE3-E9EB-7C5A-F9C3-54554A66FB93}"/>
              </a:ext>
            </a:extLst>
          </p:cNvPr>
          <p:cNvSpPr txBox="1"/>
          <p:nvPr/>
        </p:nvSpPr>
        <p:spPr>
          <a:xfrm>
            <a:off x="1749526" y="2102393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48398F8-687A-9D68-84F0-3EFAD31414BD}"/>
              </a:ext>
            </a:extLst>
          </p:cNvPr>
          <p:cNvSpPr txBox="1"/>
          <p:nvPr/>
        </p:nvSpPr>
        <p:spPr>
          <a:xfrm>
            <a:off x="1756357" y="2989018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92148A6-D145-9DAD-12D5-C3EE7F331E26}"/>
              </a:ext>
            </a:extLst>
          </p:cNvPr>
          <p:cNvSpPr txBox="1"/>
          <p:nvPr/>
        </p:nvSpPr>
        <p:spPr>
          <a:xfrm>
            <a:off x="1756356" y="3883188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F1-Score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E9F0D00-3C89-284F-CF32-EE2473064235}"/>
              </a:ext>
            </a:extLst>
          </p:cNvPr>
          <p:cNvSpPr txBox="1"/>
          <p:nvPr/>
        </p:nvSpPr>
        <p:spPr>
          <a:xfrm>
            <a:off x="1756514" y="4836835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093DE1-97FB-64E2-4E95-EF2E80EC2B8D}"/>
              </a:ext>
            </a:extLst>
          </p:cNvPr>
          <p:cNvSpPr txBox="1"/>
          <p:nvPr/>
        </p:nvSpPr>
        <p:spPr>
          <a:xfrm>
            <a:off x="9546498" y="4856895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0.83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7AA4E60-BA43-5E22-5372-6256B9AAF428}"/>
              </a:ext>
            </a:extLst>
          </p:cNvPr>
          <p:cNvSpPr txBox="1"/>
          <p:nvPr/>
        </p:nvSpPr>
        <p:spPr>
          <a:xfrm>
            <a:off x="4867316" y="4857736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0.77</a:t>
            </a:r>
            <a:endParaRPr lang="es-E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85256C9-2EE4-2E24-5A1E-15B005D3133A}"/>
              </a:ext>
            </a:extLst>
          </p:cNvPr>
          <p:cNvSpPr txBox="1"/>
          <p:nvPr/>
        </p:nvSpPr>
        <p:spPr>
          <a:xfrm>
            <a:off x="8065384" y="4845125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0.80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F8417B5-F623-506C-FBF7-D2C7028F737E}"/>
              </a:ext>
            </a:extLst>
          </p:cNvPr>
          <p:cNvSpPr txBox="1"/>
          <p:nvPr/>
        </p:nvSpPr>
        <p:spPr>
          <a:xfrm>
            <a:off x="6408306" y="4862298"/>
            <a:ext cx="107911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9900"/>
                </a:solidFill>
                <a:latin typeface="Arial Black"/>
              </a:rPr>
              <a:t>0.77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E23E489-0B1E-D363-B416-0C11A6A68B5B}"/>
              </a:ext>
            </a:extLst>
          </p:cNvPr>
          <p:cNvSpPr/>
          <p:nvPr/>
        </p:nvSpPr>
        <p:spPr>
          <a:xfrm>
            <a:off x="9191829" y="1130970"/>
            <a:ext cx="1413500" cy="4083487"/>
          </a:xfrm>
          <a:prstGeom prst="rect">
            <a:avLst/>
          </a:prstGeom>
          <a:noFill/>
          <a:ln w="28575">
            <a:solidFill>
              <a:srgbClr val="FF9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E89D1105-2CD2-D383-EC63-B64EE7DD5F8B}"/>
              </a:ext>
            </a:extLst>
          </p:cNvPr>
          <p:cNvCxnSpPr>
            <a:cxnSpLocks/>
          </p:cNvCxnSpPr>
          <p:nvPr/>
        </p:nvCxnSpPr>
        <p:spPr>
          <a:xfrm>
            <a:off x="5938004" y="4836835"/>
            <a:ext cx="0" cy="3977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346E3D62-CEC9-E9D1-0119-435C59A53D98}"/>
              </a:ext>
            </a:extLst>
          </p:cNvPr>
          <p:cNvCxnSpPr>
            <a:cxnSpLocks/>
          </p:cNvCxnSpPr>
          <p:nvPr/>
        </p:nvCxnSpPr>
        <p:spPr>
          <a:xfrm>
            <a:off x="7605260" y="4832578"/>
            <a:ext cx="0" cy="3977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3C24869-A4D2-F776-2776-CD6EDF994B75}"/>
              </a:ext>
            </a:extLst>
          </p:cNvPr>
          <p:cNvSpPr txBox="1"/>
          <p:nvPr/>
        </p:nvSpPr>
        <p:spPr>
          <a:xfrm>
            <a:off x="1756356" y="5486946"/>
            <a:ext cx="892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>
                <a:latin typeface="Helvetica" panose="020B0604020202020204" pitchFamily="34" charset="0"/>
                <a:cs typeface="Helvetica" panose="020B0604020202020204" pitchFamily="34" charset="0"/>
              </a:rPr>
              <a:t>Nota: </a:t>
            </a:r>
            <a:r>
              <a:rPr lang="es-CO" sz="1600">
                <a:latin typeface="Helvetica" panose="020B0604020202020204" pitchFamily="34" charset="0"/>
                <a:cs typeface="Helvetica" panose="020B0604020202020204" pitchFamily="34" charset="0"/>
              </a:rPr>
              <a:t>Las etiquetas de los datos se encuentran balanceadas, el 45% de los videos son exitosos (55% no exitosos).</a:t>
            </a:r>
          </a:p>
        </p:txBody>
      </p:sp>
    </p:spTree>
    <p:extLst>
      <p:ext uri="{BB962C8B-B14F-4D97-AF65-F5344CB8AC3E}">
        <p14:creationId xmlns:p14="http://schemas.microsoft.com/office/powerpoint/2010/main" val="311916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50AEBC9-63C8-E1B8-0366-A18EEE4BC6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14A259-FB14-73B9-03F2-BA8E854B0219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Modelado de Variables – Importancia de Variables</a:t>
            </a:r>
          </a:p>
        </p:txBody>
      </p:sp>
      <p:pic>
        <p:nvPicPr>
          <p:cNvPr id="2" name="Imagen 6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1BEFC00B-7AF1-D889-6DF8-2CF1A3A7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973" y="3770535"/>
            <a:ext cx="5123035" cy="277461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CC832C6-7727-CF9A-16CA-2CEDBFF6976F}"/>
              </a:ext>
            </a:extLst>
          </p:cNvPr>
          <p:cNvSpPr/>
          <p:nvPr/>
        </p:nvSpPr>
        <p:spPr>
          <a:xfrm>
            <a:off x="6470364" y="3719127"/>
            <a:ext cx="5252254" cy="2877437"/>
          </a:xfrm>
          <a:prstGeom prst="rect">
            <a:avLst/>
          </a:prstGeom>
          <a:noFill/>
          <a:ln w="57150">
            <a:solidFill>
              <a:srgbClr val="FF99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10" descr="Gráfico&#10;&#10;Descripción generada automáticamente">
            <a:extLst>
              <a:ext uri="{FF2B5EF4-FFF2-40B4-BE49-F238E27FC236}">
                <a16:creationId xmlns:a16="http://schemas.microsoft.com/office/drawing/2014/main" id="{D600499C-164E-407D-B403-53CB31D25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35" y="3732526"/>
            <a:ext cx="5158596" cy="2760949"/>
          </a:xfrm>
          <a:prstGeom prst="rect">
            <a:avLst/>
          </a:prstGeom>
        </p:spPr>
      </p:pic>
      <p:pic>
        <p:nvPicPr>
          <p:cNvPr id="11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1BAE3FD-4A9D-D8D5-D357-8BACB26A0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097" y="756773"/>
            <a:ext cx="5252254" cy="2844603"/>
          </a:xfrm>
          <a:prstGeom prst="rect">
            <a:avLst/>
          </a:prstGeom>
        </p:spPr>
      </p:pic>
      <p:pic>
        <p:nvPicPr>
          <p:cNvPr id="12" name="Imagen 1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A6982D1-4299-520F-9E5B-15C97685B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35" y="745906"/>
            <a:ext cx="5412438" cy="2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9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50AEBC9-63C8-E1B8-0366-A18EEE4BC6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14A259-FB14-73B9-03F2-BA8E854B0219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Modelado de Variables – Evolutivo</a:t>
            </a:r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FC809875-D1E9-9705-1B5A-9DE0977D1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711" y="1944451"/>
            <a:ext cx="4019797" cy="2988890"/>
          </a:xfrm>
          <a:prstGeom prst="rect">
            <a:avLst/>
          </a:prstGeom>
        </p:spPr>
      </p:pic>
      <p:sp>
        <p:nvSpPr>
          <p:cNvPr id="7" name="CuadroTexto 29">
            <a:extLst>
              <a:ext uri="{FF2B5EF4-FFF2-40B4-BE49-F238E27FC236}">
                <a16:creationId xmlns:a16="http://schemas.microsoft.com/office/drawing/2014/main" id="{710D32BF-DFDC-36B9-7350-F9C2A2A853AF}"/>
              </a:ext>
            </a:extLst>
          </p:cNvPr>
          <p:cNvSpPr txBox="1"/>
          <p:nvPr/>
        </p:nvSpPr>
        <p:spPr>
          <a:xfrm>
            <a:off x="898493" y="2096745"/>
            <a:ext cx="83599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C000"/>
                </a:solidFill>
                <a:latin typeface="Arial Black"/>
              </a:rPr>
              <a:t>0.70</a:t>
            </a:r>
            <a:endParaRPr lang="en-US" sz="1400"/>
          </a:p>
        </p:txBody>
      </p:sp>
      <p:sp>
        <p:nvSpPr>
          <p:cNvPr id="9" name="CuadroTexto 29">
            <a:extLst>
              <a:ext uri="{FF2B5EF4-FFF2-40B4-BE49-F238E27FC236}">
                <a16:creationId xmlns:a16="http://schemas.microsoft.com/office/drawing/2014/main" id="{E17A190B-A0A3-AC4E-1D41-40B186FDA306}"/>
              </a:ext>
            </a:extLst>
          </p:cNvPr>
          <p:cNvSpPr txBox="1"/>
          <p:nvPr/>
        </p:nvSpPr>
        <p:spPr>
          <a:xfrm>
            <a:off x="2549833" y="4857757"/>
            <a:ext cx="20136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 b="1" err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Epochs</a:t>
            </a:r>
            <a:endParaRPr lang="es-CO" sz="2000" b="1">
              <a:solidFill>
                <a:srgbClr val="FFB80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uadroTexto 29">
            <a:extLst>
              <a:ext uri="{FF2B5EF4-FFF2-40B4-BE49-F238E27FC236}">
                <a16:creationId xmlns:a16="http://schemas.microsoft.com/office/drawing/2014/main" id="{0E634EF4-FCE2-1F11-EE6E-E7794B74AB61}"/>
              </a:ext>
            </a:extLst>
          </p:cNvPr>
          <p:cNvSpPr txBox="1"/>
          <p:nvPr/>
        </p:nvSpPr>
        <p:spPr>
          <a:xfrm>
            <a:off x="928183" y="4461913"/>
            <a:ext cx="8063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C000"/>
                </a:solidFill>
                <a:latin typeface="Arial Black"/>
              </a:rPr>
              <a:t>0.35</a:t>
            </a:r>
            <a:endParaRPr lang="en-US" sz="1400"/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3BAA3CA2-3D5C-F8CF-E6F7-B013057EA140}"/>
              </a:ext>
            </a:extLst>
          </p:cNvPr>
          <p:cNvSpPr txBox="1"/>
          <p:nvPr/>
        </p:nvSpPr>
        <p:spPr>
          <a:xfrm>
            <a:off x="-23154" y="3096250"/>
            <a:ext cx="20136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 b="1" err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</a:t>
            </a:r>
            <a:endParaRPr lang="es-CO" sz="2000" b="1">
              <a:solidFill>
                <a:srgbClr val="FFB80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CuadroTexto 29">
            <a:extLst>
              <a:ext uri="{FF2B5EF4-FFF2-40B4-BE49-F238E27FC236}">
                <a16:creationId xmlns:a16="http://schemas.microsoft.com/office/drawing/2014/main" id="{2DF4545C-0DBB-B1E3-5212-DBEF502A6A33}"/>
              </a:ext>
            </a:extLst>
          </p:cNvPr>
          <p:cNvSpPr txBox="1"/>
          <p:nvPr/>
        </p:nvSpPr>
        <p:spPr>
          <a:xfrm>
            <a:off x="6240959" y="1911452"/>
            <a:ext cx="53783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1000 Épocas de entrenamiento</a:t>
            </a:r>
          </a:p>
        </p:txBody>
      </p:sp>
      <p:sp>
        <p:nvSpPr>
          <p:cNvPr id="14" name="CuadroTexto 29">
            <a:extLst>
              <a:ext uri="{FF2B5EF4-FFF2-40B4-BE49-F238E27FC236}">
                <a16:creationId xmlns:a16="http://schemas.microsoft.com/office/drawing/2014/main" id="{5F7B2462-5053-933E-D7FC-D24C64060F66}"/>
              </a:ext>
            </a:extLst>
          </p:cNvPr>
          <p:cNvSpPr txBox="1"/>
          <p:nvPr/>
        </p:nvSpPr>
        <p:spPr>
          <a:xfrm>
            <a:off x="6240959" y="2495322"/>
            <a:ext cx="53783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Genoma = [1 0 1 . . . 0 0 1] o [True False True . . . False </a:t>
            </a:r>
            <a:r>
              <a:rPr lang="es-CO" sz="2000" err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False</a:t>
            </a:r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True]</a:t>
            </a:r>
            <a:endParaRPr lang="es-CO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uadroTexto 29">
            <a:extLst>
              <a:ext uri="{FF2B5EF4-FFF2-40B4-BE49-F238E27FC236}">
                <a16:creationId xmlns:a16="http://schemas.microsoft.com/office/drawing/2014/main" id="{CFF1A267-CE31-5FFB-615D-7EFA589149A2}"/>
              </a:ext>
            </a:extLst>
          </p:cNvPr>
          <p:cNvSpPr txBox="1"/>
          <p:nvPr/>
        </p:nvSpPr>
        <p:spPr>
          <a:xfrm>
            <a:off x="6240959" y="3277114"/>
            <a:ext cx="53783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 individuos con 20 iteraciones por </a:t>
            </a:r>
            <a:r>
              <a:rPr lang="es-CO" sz="2000" err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epoch</a:t>
            </a:r>
          </a:p>
        </p:txBody>
      </p:sp>
      <p:sp>
        <p:nvSpPr>
          <p:cNvPr id="17" name="Rectángulo 4">
            <a:extLst>
              <a:ext uri="{FF2B5EF4-FFF2-40B4-BE49-F238E27FC236}">
                <a16:creationId xmlns:a16="http://schemas.microsoft.com/office/drawing/2014/main" id="{6867BB9F-ADFF-3BFC-04D8-9166804C9A13}"/>
              </a:ext>
            </a:extLst>
          </p:cNvPr>
          <p:cNvSpPr/>
          <p:nvPr/>
        </p:nvSpPr>
        <p:spPr>
          <a:xfrm>
            <a:off x="7784899" y="4477519"/>
            <a:ext cx="2738551" cy="348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6">
            <a:extLst>
              <a:ext uri="{FF2B5EF4-FFF2-40B4-BE49-F238E27FC236}">
                <a16:creationId xmlns:a16="http://schemas.microsoft.com/office/drawing/2014/main" id="{50A0D8D8-DC1C-AF65-86D1-0E2375434E52}"/>
              </a:ext>
            </a:extLst>
          </p:cNvPr>
          <p:cNvSpPr txBox="1"/>
          <p:nvPr/>
        </p:nvSpPr>
        <p:spPr>
          <a:xfrm>
            <a:off x="8995792" y="4110633"/>
            <a:ext cx="1628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/>
              </a:rPr>
              <a:t>Tradicional</a:t>
            </a:r>
          </a:p>
        </p:txBody>
      </p:sp>
      <p:sp>
        <p:nvSpPr>
          <p:cNvPr id="21" name="CuadroTexto 25">
            <a:extLst>
              <a:ext uri="{FF2B5EF4-FFF2-40B4-BE49-F238E27FC236}">
                <a16:creationId xmlns:a16="http://schemas.microsoft.com/office/drawing/2014/main" id="{3CBA8028-BA71-DA5C-4374-D501D410A231}"/>
              </a:ext>
            </a:extLst>
          </p:cNvPr>
          <p:cNvSpPr txBox="1"/>
          <p:nvPr/>
        </p:nvSpPr>
        <p:spPr>
          <a:xfrm>
            <a:off x="7647729" y="4102680"/>
            <a:ext cx="1346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>
                <a:solidFill>
                  <a:srgbClr val="FFB805"/>
                </a:solidFill>
                <a:latin typeface="Helvetica"/>
                <a:cs typeface="Helvetica"/>
              </a:rPr>
              <a:t>Evolutivo</a:t>
            </a:r>
            <a:endParaRPr lang="es-CO" b="1">
              <a:solidFill>
                <a:srgbClr val="FFB80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CuadroTexto 58">
            <a:extLst>
              <a:ext uri="{FF2B5EF4-FFF2-40B4-BE49-F238E27FC236}">
                <a16:creationId xmlns:a16="http://schemas.microsoft.com/office/drawing/2014/main" id="{79D68FBD-9151-0CB3-F1EA-3D26565A95A2}"/>
              </a:ext>
            </a:extLst>
          </p:cNvPr>
          <p:cNvSpPr txBox="1"/>
          <p:nvPr/>
        </p:nvSpPr>
        <p:spPr>
          <a:xfrm>
            <a:off x="9447413" y="4473683"/>
            <a:ext cx="7327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0.83</a:t>
            </a:r>
          </a:p>
        </p:txBody>
      </p:sp>
      <p:sp>
        <p:nvSpPr>
          <p:cNvPr id="25" name="CuadroTexto 60">
            <a:extLst>
              <a:ext uri="{FF2B5EF4-FFF2-40B4-BE49-F238E27FC236}">
                <a16:creationId xmlns:a16="http://schemas.microsoft.com/office/drawing/2014/main" id="{2E551896-59B3-563B-3349-FC488DCE2900}"/>
              </a:ext>
            </a:extLst>
          </p:cNvPr>
          <p:cNvSpPr txBox="1"/>
          <p:nvPr/>
        </p:nvSpPr>
        <p:spPr>
          <a:xfrm>
            <a:off x="7926715" y="4461913"/>
            <a:ext cx="9999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>
                <a:solidFill>
                  <a:srgbClr val="FFB805"/>
                </a:solidFill>
                <a:latin typeface="Arial Black"/>
              </a:rPr>
              <a:t>0.70</a:t>
            </a:r>
          </a:p>
        </p:txBody>
      </p:sp>
      <p:sp>
        <p:nvSpPr>
          <p:cNvPr id="27" name="CuadroTexto 57">
            <a:extLst>
              <a:ext uri="{FF2B5EF4-FFF2-40B4-BE49-F238E27FC236}">
                <a16:creationId xmlns:a16="http://schemas.microsoft.com/office/drawing/2014/main" id="{6D7033D5-3997-C270-61DB-142C17F14E69}"/>
              </a:ext>
            </a:extLst>
          </p:cNvPr>
          <p:cNvSpPr txBox="1"/>
          <p:nvPr/>
        </p:nvSpPr>
        <p:spPr>
          <a:xfrm>
            <a:off x="6556001" y="4463519"/>
            <a:ext cx="12181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err="1">
                <a:solidFill>
                  <a:srgbClr val="FFB805"/>
                </a:solidFill>
                <a:latin typeface="Helvetica"/>
                <a:cs typeface="Helvetica"/>
              </a:rPr>
              <a:t>Accuracy</a:t>
            </a:r>
            <a:endParaRPr lang="es-CO" b="1">
              <a:solidFill>
                <a:srgbClr val="FFB805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173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50AEBC9-63C8-E1B8-0366-A18EEE4BC6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14A259-FB14-73B9-03F2-BA8E854B0219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Regresión Logística – 3 Parámetros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65AD29-7693-BA5D-05AB-65441A187222}"/>
              </a:ext>
            </a:extLst>
          </p:cNvPr>
          <p:cNvSpPr/>
          <p:nvPr/>
        </p:nvSpPr>
        <p:spPr>
          <a:xfrm>
            <a:off x="4201292" y="2516026"/>
            <a:ext cx="3857451" cy="2411969"/>
          </a:xfrm>
          <a:prstGeom prst="rect">
            <a:avLst/>
          </a:prstGeom>
          <a:solidFill>
            <a:srgbClr val="F3F3F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D466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54930D9-EED2-121C-3F35-2A46BDFEEDD0}"/>
              </a:ext>
            </a:extLst>
          </p:cNvPr>
          <p:cNvSpPr/>
          <p:nvPr/>
        </p:nvSpPr>
        <p:spPr>
          <a:xfrm>
            <a:off x="349395" y="2516031"/>
            <a:ext cx="3857451" cy="2411969"/>
          </a:xfrm>
          <a:prstGeom prst="rect">
            <a:avLst/>
          </a:prstGeom>
          <a:solidFill>
            <a:srgbClr val="FFB8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>
              <a:solidFill>
                <a:srgbClr val="C03030"/>
              </a:solidFill>
              <a:latin typeface="Roboto Mono"/>
              <a:ea typeface="Roboto Mono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AF04703-7095-ADEE-339F-AC90D9493EF8}"/>
              </a:ext>
            </a:extLst>
          </p:cNvPr>
          <p:cNvSpPr/>
          <p:nvPr/>
        </p:nvSpPr>
        <p:spPr>
          <a:xfrm>
            <a:off x="8058743" y="2517560"/>
            <a:ext cx="3857451" cy="2411969"/>
          </a:xfrm>
          <a:prstGeom prst="rect">
            <a:avLst/>
          </a:prstGeom>
          <a:solidFill>
            <a:srgbClr val="FFB8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ráfico 11" descr="Portapapeles mezclado con relleno sólido">
            <a:extLst>
              <a:ext uri="{FF2B5EF4-FFF2-40B4-BE49-F238E27FC236}">
                <a16:creationId xmlns:a16="http://schemas.microsoft.com/office/drawing/2014/main" id="{CF4EF83E-EF17-7DFD-5DD6-7AED07CB0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390" y="2521134"/>
            <a:ext cx="520995" cy="52099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6F036FC-4FE9-956E-4091-E21B6763F48B}"/>
              </a:ext>
            </a:extLst>
          </p:cNvPr>
          <p:cNvSpPr txBox="1"/>
          <p:nvPr/>
        </p:nvSpPr>
        <p:spPr>
          <a:xfrm>
            <a:off x="1696820" y="3285015"/>
            <a:ext cx="17618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800">
                <a:solidFill>
                  <a:schemeClr val="bg1"/>
                </a:solidFill>
                <a:latin typeface="Arial Black"/>
              </a:rPr>
              <a:t>Saga</a:t>
            </a:r>
            <a:endParaRPr lang="es-CO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248893A-7EE6-E331-A4B7-7E310BFDBEC7}"/>
              </a:ext>
            </a:extLst>
          </p:cNvPr>
          <p:cNvSpPr txBox="1"/>
          <p:nvPr/>
        </p:nvSpPr>
        <p:spPr>
          <a:xfrm>
            <a:off x="4419032" y="3343183"/>
            <a:ext cx="3429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>
                <a:solidFill>
                  <a:srgbClr val="FFB800"/>
                </a:solidFill>
                <a:latin typeface="Helvetica"/>
                <a:cs typeface="Helvetica"/>
              </a:rPr>
              <a:t>Penalidad</a:t>
            </a:r>
            <a:endParaRPr lang="es-ES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F2256CA-9569-35A6-759E-D3AD5813C168}"/>
              </a:ext>
            </a:extLst>
          </p:cNvPr>
          <p:cNvSpPr txBox="1"/>
          <p:nvPr/>
        </p:nvSpPr>
        <p:spPr>
          <a:xfrm>
            <a:off x="5014723" y="4117627"/>
            <a:ext cx="258138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800">
                <a:solidFill>
                  <a:srgbClr val="FFB800"/>
                </a:solidFill>
                <a:latin typeface="Arial Black"/>
              </a:rPr>
              <a:t>L1 (Lasso)</a:t>
            </a:r>
            <a:endParaRPr lang="es-CO" sz="2800">
              <a:solidFill>
                <a:srgbClr val="FFB80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1700FB3-E371-C93C-DDC9-A302161F2314}"/>
              </a:ext>
            </a:extLst>
          </p:cNvPr>
          <p:cNvSpPr txBox="1"/>
          <p:nvPr/>
        </p:nvSpPr>
        <p:spPr>
          <a:xfrm>
            <a:off x="8293718" y="3352678"/>
            <a:ext cx="3429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Helvetica"/>
                <a:cs typeface="Helvetica"/>
              </a:rPr>
              <a:t>Constante</a:t>
            </a:r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E3CBD87-D957-ADDA-4A42-5645C2B14345}"/>
              </a:ext>
            </a:extLst>
          </p:cNvPr>
          <p:cNvSpPr txBox="1"/>
          <p:nvPr/>
        </p:nvSpPr>
        <p:spPr>
          <a:xfrm>
            <a:off x="9577922" y="4114564"/>
            <a:ext cx="11529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800">
                <a:solidFill>
                  <a:schemeClr val="bg1"/>
                </a:solidFill>
                <a:latin typeface="Arial Black"/>
              </a:rPr>
              <a:t>1.34</a:t>
            </a:r>
            <a:endParaRPr lang="es-CO" sz="2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Gráfico 31" descr="Diagrama de ramificación con relleno sólido">
            <a:extLst>
              <a:ext uri="{FF2B5EF4-FFF2-40B4-BE49-F238E27FC236}">
                <a16:creationId xmlns:a16="http://schemas.microsoft.com/office/drawing/2014/main" id="{A556BA4E-F5E1-E4D8-8D61-87C0E2B4E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7027" y="2679285"/>
            <a:ext cx="611185" cy="611185"/>
          </a:xfrm>
          <a:prstGeom prst="rect">
            <a:avLst/>
          </a:prstGeom>
        </p:spPr>
      </p:pic>
      <p:pic>
        <p:nvPicPr>
          <p:cNvPr id="34" name="Imagen 34" descr="Icono&#10;&#10;Descripción generada automáticamente">
            <a:extLst>
              <a:ext uri="{FF2B5EF4-FFF2-40B4-BE49-F238E27FC236}">
                <a16:creationId xmlns:a16="http://schemas.microsoft.com/office/drawing/2014/main" id="{1174867E-DA1E-1504-4DCF-6B105DB80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4866" y="2495646"/>
            <a:ext cx="546520" cy="79848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C3CEDC-91AD-E20F-15CE-595FD07D934E}"/>
              </a:ext>
            </a:extLst>
          </p:cNvPr>
          <p:cNvSpPr txBox="1"/>
          <p:nvPr/>
        </p:nvSpPr>
        <p:spPr>
          <a:xfrm>
            <a:off x="495669" y="3781646"/>
            <a:ext cx="3530069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16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Utiliza el método de descenso de gradiente estocástico y agrega la regularización L1 (LASSO) a la función de costo </a:t>
            </a:r>
            <a:endParaRPr lang="es-ES" sz="160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816C4F-57E8-D0FC-909C-9AB235E419AC}"/>
              </a:ext>
            </a:extLst>
          </p:cNvPr>
          <p:cNvSpPr txBox="1"/>
          <p:nvPr/>
        </p:nvSpPr>
        <p:spPr>
          <a:xfrm>
            <a:off x="569495" y="2988380"/>
            <a:ext cx="3429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Helvetica"/>
                <a:cs typeface="Helvetica"/>
              </a:rPr>
              <a:t>Estimador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6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50AEBC9-63C8-E1B8-0366-A18EEE4BC6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14A259-FB14-73B9-03F2-BA8E854B0219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Regresión Logística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48400D1-65E0-4743-7962-5EC2DBE6D569}"/>
              </a:ext>
            </a:extLst>
          </p:cNvPr>
          <p:cNvSpPr txBox="1"/>
          <p:nvPr/>
        </p:nvSpPr>
        <p:spPr>
          <a:xfrm>
            <a:off x="7277209" y="1133064"/>
            <a:ext cx="388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Matriz de Confusión</a:t>
            </a:r>
          </a:p>
        </p:txBody>
      </p:sp>
      <p:pic>
        <p:nvPicPr>
          <p:cNvPr id="52" name="Imagen 5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C2684E9-DD53-3F1C-5160-D0D937FFA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73" y="2293672"/>
            <a:ext cx="4777524" cy="342285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577567-E5CC-B4CC-3B62-29E12AB02462}"/>
              </a:ext>
            </a:extLst>
          </p:cNvPr>
          <p:cNvSpPr txBox="1"/>
          <p:nvPr/>
        </p:nvSpPr>
        <p:spPr>
          <a:xfrm>
            <a:off x="3142337" y="1133064"/>
            <a:ext cx="107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ROC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A6DE88C-0C94-9815-2A5E-DD958E16BE6B}"/>
              </a:ext>
            </a:extLst>
          </p:cNvPr>
          <p:cNvSpPr txBox="1"/>
          <p:nvPr/>
        </p:nvSpPr>
        <p:spPr>
          <a:xfrm rot="16200000">
            <a:off x="-141070" y="3687714"/>
            <a:ext cx="216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True Positive </a:t>
            </a:r>
            <a:r>
              <a:rPr lang="es-CO" b="1" err="1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lang="es-CO" b="1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B4ED5A7-F85B-50DE-29BD-341FFA4DF563}"/>
              </a:ext>
            </a:extLst>
          </p:cNvPr>
          <p:cNvSpPr txBox="1"/>
          <p:nvPr/>
        </p:nvSpPr>
        <p:spPr>
          <a:xfrm>
            <a:off x="2348434" y="5638764"/>
            <a:ext cx="243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False Positive </a:t>
            </a:r>
            <a:r>
              <a:rPr lang="es-CO" b="1" err="1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endParaRPr lang="es-CO" b="1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7" name="Imagen 5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B7B962B6-1347-96A3-46A6-AE9771303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35" y="1900989"/>
            <a:ext cx="4777524" cy="45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BB001E8-AE58-25EA-6224-E4AE3B4A83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D92219C4-61EE-830E-839F-B4E94631C07A}"/>
              </a:ext>
            </a:extLst>
          </p:cNvPr>
          <p:cNvSpPr/>
          <p:nvPr/>
        </p:nvSpPr>
        <p:spPr>
          <a:xfrm>
            <a:off x="4169487" y="1339233"/>
            <a:ext cx="3857451" cy="2411969"/>
          </a:xfrm>
          <a:prstGeom prst="rect">
            <a:avLst/>
          </a:prstGeom>
          <a:solidFill>
            <a:srgbClr val="F3F3F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D466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1E2ED6-3B16-3FC8-4FD7-88E80D0B1769}"/>
              </a:ext>
            </a:extLst>
          </p:cNvPr>
          <p:cNvSpPr/>
          <p:nvPr/>
        </p:nvSpPr>
        <p:spPr>
          <a:xfrm>
            <a:off x="317590" y="1339238"/>
            <a:ext cx="3857451" cy="2411969"/>
          </a:xfrm>
          <a:prstGeom prst="rect">
            <a:avLst/>
          </a:prstGeom>
          <a:solidFill>
            <a:srgbClr val="FFB8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069793DC-2BCE-1C6D-7B1F-3443178BD91B}"/>
              </a:ext>
            </a:extLst>
          </p:cNvPr>
          <p:cNvSpPr/>
          <p:nvPr/>
        </p:nvSpPr>
        <p:spPr>
          <a:xfrm>
            <a:off x="8026938" y="1340767"/>
            <a:ext cx="3857451" cy="2411969"/>
          </a:xfrm>
          <a:prstGeom prst="rect">
            <a:avLst/>
          </a:prstGeom>
          <a:solidFill>
            <a:srgbClr val="FFB8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04EB71D-E9A7-31DB-D67B-479FD53C734C}"/>
              </a:ext>
            </a:extLst>
          </p:cNvPr>
          <p:cNvSpPr/>
          <p:nvPr/>
        </p:nvSpPr>
        <p:spPr>
          <a:xfrm>
            <a:off x="4169487" y="3756127"/>
            <a:ext cx="3857451" cy="2411969"/>
          </a:xfrm>
          <a:prstGeom prst="rect">
            <a:avLst/>
          </a:prstGeom>
          <a:solidFill>
            <a:srgbClr val="FFB8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F360FF3C-4A6F-3214-E709-D5BDE611CED8}"/>
              </a:ext>
            </a:extLst>
          </p:cNvPr>
          <p:cNvSpPr/>
          <p:nvPr/>
        </p:nvSpPr>
        <p:spPr>
          <a:xfrm>
            <a:off x="307611" y="3751202"/>
            <a:ext cx="3857451" cy="2411969"/>
          </a:xfrm>
          <a:prstGeom prst="rect">
            <a:avLst/>
          </a:prstGeom>
          <a:solidFill>
            <a:srgbClr val="F3F3F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D466"/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6BEF55F4-7E70-664A-891A-527D7C3968BF}"/>
              </a:ext>
            </a:extLst>
          </p:cNvPr>
          <p:cNvSpPr/>
          <p:nvPr/>
        </p:nvSpPr>
        <p:spPr>
          <a:xfrm>
            <a:off x="8026938" y="3751202"/>
            <a:ext cx="3857451" cy="2411969"/>
          </a:xfrm>
          <a:prstGeom prst="rect">
            <a:avLst/>
          </a:prstGeom>
          <a:solidFill>
            <a:srgbClr val="F3F3F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D466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XGBoost</a:t>
            </a:r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6 Parámetros</a:t>
            </a:r>
          </a:p>
        </p:txBody>
      </p:sp>
      <p:pic>
        <p:nvPicPr>
          <p:cNvPr id="13" name="Gráfico 12" descr="Portapapeles mezclado con relleno sólido">
            <a:extLst>
              <a:ext uri="{FF2B5EF4-FFF2-40B4-BE49-F238E27FC236}">
                <a16:creationId xmlns:a16="http://schemas.microsoft.com/office/drawing/2014/main" id="{F8A363CE-6F4C-B60B-A6C7-F636FA425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2321" y="1502492"/>
            <a:ext cx="520995" cy="520995"/>
          </a:xfrm>
          <a:prstGeom prst="rect">
            <a:avLst/>
          </a:prstGeom>
        </p:spPr>
      </p:pic>
      <p:pic>
        <p:nvPicPr>
          <p:cNvPr id="17" name="Gráfico 16" descr="Aprendizaje remoto de idioma con relleno sólido">
            <a:extLst>
              <a:ext uri="{FF2B5EF4-FFF2-40B4-BE49-F238E27FC236}">
                <a16:creationId xmlns:a16="http://schemas.microsoft.com/office/drawing/2014/main" id="{59260678-AB3D-CAEF-DD16-6BB5670EB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16547" y="1575608"/>
            <a:ext cx="520995" cy="520995"/>
          </a:xfrm>
          <a:prstGeom prst="rect">
            <a:avLst/>
          </a:prstGeom>
        </p:spPr>
      </p:pic>
      <p:pic>
        <p:nvPicPr>
          <p:cNvPr id="19" name="Gráfico 18" descr="Jerarquía con relleno sólido">
            <a:extLst>
              <a:ext uri="{FF2B5EF4-FFF2-40B4-BE49-F238E27FC236}">
                <a16:creationId xmlns:a16="http://schemas.microsoft.com/office/drawing/2014/main" id="{9A43EE98-877E-BC5B-468D-C1CB28E2E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9478" y="3986817"/>
            <a:ext cx="570614" cy="5706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5F8AAFA-C926-4FA5-4542-098518920A75}"/>
                  </a:ext>
                </a:extLst>
              </p:cNvPr>
              <p:cNvSpPr txBox="1"/>
              <p:nvPr/>
            </p:nvSpPr>
            <p:spPr>
              <a:xfrm>
                <a:off x="5927156" y="3724688"/>
                <a:ext cx="378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CO" sz="40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5F8AAFA-C926-4FA5-4542-098518920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56" y="3724688"/>
                <a:ext cx="378224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562B74A-4DEE-EACC-0CD3-767B6DF0A5F2}"/>
                  </a:ext>
                </a:extLst>
              </p:cNvPr>
              <p:cNvSpPr txBox="1"/>
              <p:nvPr/>
            </p:nvSpPr>
            <p:spPr>
              <a:xfrm>
                <a:off x="9888534" y="3714988"/>
                <a:ext cx="378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i="1" smtClean="0">
                          <a:solidFill>
                            <a:srgbClr val="FFB8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CO" sz="4000">
                  <a:solidFill>
                    <a:srgbClr val="FFB800"/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562B74A-4DEE-EACC-0CD3-767B6DF0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534" y="3714988"/>
                <a:ext cx="378224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4A8C3266-218D-E6F4-7D3E-4D22E2C6E8E4}"/>
              </a:ext>
            </a:extLst>
          </p:cNvPr>
          <p:cNvSpPr txBox="1"/>
          <p:nvPr/>
        </p:nvSpPr>
        <p:spPr>
          <a:xfrm>
            <a:off x="406594" y="2113677"/>
            <a:ext cx="3429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Proporción de la muestra que se utilizará para entrenar cada árbol</a:t>
            </a:r>
            <a:endParaRPr lang="es-CO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4C5F319-5E8E-61FE-4F98-8A909BDF445B}"/>
              </a:ext>
            </a:extLst>
          </p:cNvPr>
          <p:cNvSpPr txBox="1"/>
          <p:nvPr/>
        </p:nvSpPr>
        <p:spPr>
          <a:xfrm>
            <a:off x="1756333" y="3106794"/>
            <a:ext cx="81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  <a:latin typeface="Arial Black" panose="020B0A04020102020204" pitchFamily="34" charset="0"/>
              </a:rPr>
              <a:t>0.8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B9216B8-AAAA-0053-E030-10EDA15BC2BB}"/>
              </a:ext>
            </a:extLst>
          </p:cNvPr>
          <p:cNvSpPr txBox="1"/>
          <p:nvPr/>
        </p:nvSpPr>
        <p:spPr>
          <a:xfrm>
            <a:off x="4387227" y="2166390"/>
            <a:ext cx="3429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Proporción de variables que será usada en la construcción de cada árbol</a:t>
            </a:r>
            <a:endParaRPr lang="es-CO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9057D6-E8AE-F49E-3717-19F5C81A3F91}"/>
              </a:ext>
            </a:extLst>
          </p:cNvPr>
          <p:cNvSpPr txBox="1"/>
          <p:nvPr/>
        </p:nvSpPr>
        <p:spPr>
          <a:xfrm>
            <a:off x="5674327" y="3128003"/>
            <a:ext cx="81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rgbClr val="FFB800"/>
                </a:solidFill>
                <a:latin typeface="Arial Black" panose="020B0A04020102020204" pitchFamily="34" charset="0"/>
              </a:rPr>
              <a:t>0.5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9B797F9-1363-4A14-C3F5-659B60786B20}"/>
              </a:ext>
            </a:extLst>
          </p:cNvPr>
          <p:cNvSpPr txBox="1"/>
          <p:nvPr/>
        </p:nvSpPr>
        <p:spPr>
          <a:xfrm>
            <a:off x="8243954" y="2142267"/>
            <a:ext cx="3429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Velocidad de aprendizaje. Controla la contribución de cada árbol al modelo final</a:t>
            </a:r>
            <a:endParaRPr lang="es-CO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E893C8B-A1F1-CAC5-3789-7F5187838661}"/>
              </a:ext>
            </a:extLst>
          </p:cNvPr>
          <p:cNvSpPr txBox="1"/>
          <p:nvPr/>
        </p:nvSpPr>
        <p:spPr>
          <a:xfrm>
            <a:off x="9564076" y="3089720"/>
            <a:ext cx="115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  <a:latin typeface="Arial Black" panose="020B0A04020102020204" pitchFamily="34" charset="0"/>
              </a:rPr>
              <a:t>0.28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FC1F74E-15A9-3088-4506-272E7EC10D42}"/>
              </a:ext>
            </a:extLst>
          </p:cNvPr>
          <p:cNvSpPr txBox="1"/>
          <p:nvPr/>
        </p:nvSpPr>
        <p:spPr>
          <a:xfrm>
            <a:off x="403853" y="4682157"/>
            <a:ext cx="3429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Controla la profundidad máxima de cada árbol</a:t>
            </a:r>
            <a:endParaRPr lang="es-CO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0032AFF-5B57-1EBF-0EAB-F2A87A50D07B}"/>
              </a:ext>
            </a:extLst>
          </p:cNvPr>
          <p:cNvSpPr txBox="1"/>
          <p:nvPr/>
        </p:nvSpPr>
        <p:spPr>
          <a:xfrm>
            <a:off x="8009732" y="4290384"/>
            <a:ext cx="3857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rgbClr val="FFB8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Controla la cantidad de penalización aplicada a los pesos de las características del modelo. Regularización L1</a:t>
            </a:r>
            <a:endParaRPr lang="es-CO">
              <a:solidFill>
                <a:srgbClr val="FFB8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3A1001E-0833-9EA9-2202-5124196FD796}"/>
              </a:ext>
            </a:extLst>
          </p:cNvPr>
          <p:cNvSpPr txBox="1"/>
          <p:nvPr/>
        </p:nvSpPr>
        <p:spPr>
          <a:xfrm>
            <a:off x="1871994" y="5488381"/>
            <a:ext cx="53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rgbClr val="FFB800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BD116B9-447F-5654-0E42-A4D68A920DB2}"/>
              </a:ext>
            </a:extLst>
          </p:cNvPr>
          <p:cNvSpPr txBox="1"/>
          <p:nvPr/>
        </p:nvSpPr>
        <p:spPr>
          <a:xfrm>
            <a:off x="4179750" y="4291918"/>
            <a:ext cx="3857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Controla la reducción mínima requerida en la función de pérdida para que se produzca una partición en un nodo</a:t>
            </a:r>
            <a:endParaRPr lang="es-CO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ED28CA0-7CAE-EAF9-D8FE-B56450B5B305}"/>
              </a:ext>
            </a:extLst>
          </p:cNvPr>
          <p:cNvSpPr txBox="1"/>
          <p:nvPr/>
        </p:nvSpPr>
        <p:spPr>
          <a:xfrm>
            <a:off x="5709781" y="5488381"/>
            <a:ext cx="81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  <a:latin typeface="Arial Black" panose="020B0A04020102020204" pitchFamily="34" charset="0"/>
              </a:rPr>
              <a:t>0.6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AF2D9AB-A45C-9227-90C9-3EFCB9AA5E3A}"/>
              </a:ext>
            </a:extLst>
          </p:cNvPr>
          <p:cNvSpPr txBox="1"/>
          <p:nvPr/>
        </p:nvSpPr>
        <p:spPr>
          <a:xfrm>
            <a:off x="9671159" y="5501689"/>
            <a:ext cx="812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>
                <a:solidFill>
                  <a:srgbClr val="FFB800"/>
                </a:solidFill>
                <a:latin typeface="Arial Black" panose="020B0A04020102020204" pitchFamily="34" charset="0"/>
              </a:rPr>
              <a:t>1</a:t>
            </a:r>
          </a:p>
        </p:txBody>
      </p:sp>
      <p:pic>
        <p:nvPicPr>
          <p:cNvPr id="50" name="Gráfico 49" descr="Diagrama de ramificación con relleno sólido">
            <a:extLst>
              <a:ext uri="{FF2B5EF4-FFF2-40B4-BE49-F238E27FC236}">
                <a16:creationId xmlns:a16="http://schemas.microsoft.com/office/drawing/2014/main" id="{2ED54C40-E854-24D6-F367-35863BA6A9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5222" y="1502492"/>
            <a:ext cx="611185" cy="6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2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1997E22-E728-F4FE-5FCB-BA26725EF4D1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XGBoost</a:t>
            </a:r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Resultados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B23941B-0B87-594B-6AED-67D4B945596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6A10332-F0E9-E5FC-B3D8-B5E56E5C9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3" y="2617675"/>
            <a:ext cx="3733189" cy="2522940"/>
          </a:xfrm>
          <a:prstGeom prst="rect">
            <a:avLst/>
          </a:prstGeom>
        </p:spPr>
      </p:pic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5DBBF48-7478-13A7-6607-2B3700E78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512" y="2615945"/>
            <a:ext cx="3846351" cy="2522940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BC0CDA9E-F9D5-C25F-667E-E4027C91F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973" y="2614520"/>
            <a:ext cx="3621135" cy="252436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F60881F-2B7F-BCB6-1ECF-DB53F1869EE0}"/>
              </a:ext>
            </a:extLst>
          </p:cNvPr>
          <p:cNvSpPr txBox="1"/>
          <p:nvPr/>
        </p:nvSpPr>
        <p:spPr>
          <a:xfrm>
            <a:off x="223111" y="2070478"/>
            <a:ext cx="155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Logloss</a:t>
            </a:r>
            <a:endParaRPr lang="es-CO" sz="2800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E4FF27-6320-CD37-E652-B007C97F54FB}"/>
              </a:ext>
            </a:extLst>
          </p:cNvPr>
          <p:cNvSpPr txBox="1"/>
          <p:nvPr/>
        </p:nvSpPr>
        <p:spPr>
          <a:xfrm>
            <a:off x="4124512" y="2073938"/>
            <a:ext cx="123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Error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72A920-D2B8-D1B7-F86C-A836D97FC59D}"/>
              </a:ext>
            </a:extLst>
          </p:cNvPr>
          <p:cNvSpPr txBox="1"/>
          <p:nvPr/>
        </p:nvSpPr>
        <p:spPr>
          <a:xfrm>
            <a:off x="8081973" y="2070478"/>
            <a:ext cx="123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337E70-88B2-E066-A23D-BE2358275139}"/>
              </a:ext>
            </a:extLst>
          </p:cNvPr>
          <p:cNvSpPr txBox="1"/>
          <p:nvPr/>
        </p:nvSpPr>
        <p:spPr>
          <a:xfrm>
            <a:off x="1868557" y="5032181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Epochs</a:t>
            </a:r>
            <a:endParaRPr lang="es-CO" sz="1600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95DB1DC-1AE6-FF56-6E80-233A9BEBD8F7}"/>
              </a:ext>
            </a:extLst>
          </p:cNvPr>
          <p:cNvSpPr txBox="1"/>
          <p:nvPr/>
        </p:nvSpPr>
        <p:spPr>
          <a:xfrm>
            <a:off x="5998059" y="5030451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Epochs</a:t>
            </a:r>
            <a:endParaRPr lang="es-CO" sz="1600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364839-E39F-7EF3-4FC4-730D412584CE}"/>
              </a:ext>
            </a:extLst>
          </p:cNvPr>
          <p:cNvSpPr txBox="1"/>
          <p:nvPr/>
        </p:nvSpPr>
        <p:spPr>
          <a:xfrm>
            <a:off x="9777430" y="5032181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Epochs</a:t>
            </a:r>
            <a:endParaRPr lang="es-CO" sz="1600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0BFE4AF-009A-DF0C-0B73-D59E16CB9365}"/>
              </a:ext>
            </a:extLst>
          </p:cNvPr>
          <p:cNvSpPr txBox="1"/>
          <p:nvPr/>
        </p:nvSpPr>
        <p:spPr>
          <a:xfrm>
            <a:off x="2351579" y="4407848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Train </a:t>
            </a:r>
            <a:r>
              <a:rPr lang="es-CO" sz="140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Logloss</a:t>
            </a:r>
            <a:endParaRPr lang="es-CO" sz="140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F791AE9-DE52-CD68-1F21-38570A88615F}"/>
              </a:ext>
            </a:extLst>
          </p:cNvPr>
          <p:cNvSpPr txBox="1"/>
          <p:nvPr/>
        </p:nvSpPr>
        <p:spPr>
          <a:xfrm>
            <a:off x="6205673" y="4283452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Train Error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693BD3-2BEA-FAE0-6719-AF58CA3A7408}"/>
              </a:ext>
            </a:extLst>
          </p:cNvPr>
          <p:cNvSpPr txBox="1"/>
          <p:nvPr/>
        </p:nvSpPr>
        <p:spPr>
          <a:xfrm>
            <a:off x="9946280" y="2908500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Train AUC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526664-67ED-E542-6315-159191920DC6}"/>
              </a:ext>
            </a:extLst>
          </p:cNvPr>
          <p:cNvSpPr txBox="1"/>
          <p:nvPr/>
        </p:nvSpPr>
        <p:spPr>
          <a:xfrm>
            <a:off x="2249537" y="3062388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</a:t>
            </a:r>
            <a:r>
              <a:rPr lang="es-CO" sz="1400" err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Logloss</a:t>
            </a:r>
            <a:endParaRPr lang="es-CO" sz="1400">
              <a:solidFill>
                <a:srgbClr val="FFB80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2471BE8-3606-2E1B-8213-492A01086BEC}"/>
              </a:ext>
            </a:extLst>
          </p:cNvPr>
          <p:cNvSpPr txBox="1"/>
          <p:nvPr/>
        </p:nvSpPr>
        <p:spPr>
          <a:xfrm>
            <a:off x="6205672" y="3052661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Error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837740-4D28-4DA8-7135-5C70DC70AEA3}"/>
              </a:ext>
            </a:extLst>
          </p:cNvPr>
          <p:cNvSpPr txBox="1"/>
          <p:nvPr/>
        </p:nvSpPr>
        <p:spPr>
          <a:xfrm>
            <a:off x="9946280" y="3952460"/>
            <a:ext cx="1661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AUC</a:t>
            </a:r>
          </a:p>
        </p:txBody>
      </p:sp>
    </p:spTree>
    <p:extLst>
      <p:ext uri="{BB962C8B-B14F-4D97-AF65-F5344CB8AC3E}">
        <p14:creationId xmlns:p14="http://schemas.microsoft.com/office/powerpoint/2010/main" val="270606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B3F0969-60C4-9F26-B5FF-675100C961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EA3FF-9CD1-285F-D186-63CE58BD5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333956"/>
            <a:ext cx="3470744" cy="895846"/>
          </a:xfrm>
        </p:spPr>
        <p:txBody>
          <a:bodyPr>
            <a:normAutofit/>
          </a:bodyPr>
          <a:lstStyle/>
          <a:p>
            <a:pPr algn="l"/>
            <a:r>
              <a:rPr lang="es-CO" sz="5400" b="1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04D4A5-051F-6B63-9215-3EC6241C1EC2}"/>
              </a:ext>
            </a:extLst>
          </p:cNvPr>
          <p:cNvSpPr txBox="1"/>
          <p:nvPr/>
        </p:nvSpPr>
        <p:spPr>
          <a:xfrm>
            <a:off x="5592419" y="1995776"/>
            <a:ext cx="6357069" cy="43242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Entendimiento del Problema – Pregunta de Negocio  </a:t>
            </a:r>
            <a:endParaRPr lang="es-ES" sz="200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Marco Conceptual</a:t>
            </a:r>
            <a:endParaRPr lang="es-ES" sz="200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Entendimiento y Preparación de datos  </a:t>
            </a:r>
            <a:endParaRPr lang="es-ES" sz="200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Modelado de Variables</a:t>
            </a: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Selección de Variables</a:t>
            </a: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Regresión Logística</a:t>
            </a:r>
          </a:p>
          <a:p>
            <a:pPr>
              <a:spcBef>
                <a:spcPts val="2700"/>
              </a:spcBef>
            </a:pPr>
            <a:r>
              <a:rPr lang="es-ES" sz="2000">
                <a:solidFill>
                  <a:srgbClr val="FFFFFF"/>
                </a:solidFill>
                <a:latin typeface="Helvetica" panose="020B0604020202020204" pitchFamily="34" charset="0"/>
                <a:ea typeface="+mn-lt"/>
                <a:cs typeface="Helvetica" panose="020B0604020202020204" pitchFamily="34" charset="0"/>
              </a:rPr>
              <a:t>Conclusiones</a:t>
            </a:r>
            <a:endParaRPr lang="es-ES" sz="200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185399C-9EC6-9DBF-7781-3F51BF513627}"/>
              </a:ext>
            </a:extLst>
          </p:cNvPr>
          <p:cNvSpPr txBox="1">
            <a:spLocks/>
          </p:cNvSpPr>
          <p:nvPr/>
        </p:nvSpPr>
        <p:spPr>
          <a:xfrm>
            <a:off x="4590555" y="1812897"/>
            <a:ext cx="1001864" cy="45640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01.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02.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03.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04.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05.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06.</a:t>
            </a:r>
          </a:p>
          <a:p>
            <a:pPr algn="l">
              <a:spcBef>
                <a:spcPts val="1800"/>
              </a:spcBef>
            </a:pPr>
            <a:r>
              <a:rPr lang="es-CO" sz="4700" b="1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07.</a:t>
            </a:r>
            <a:endParaRPr lang="es-CO" sz="4000" b="1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667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1997E22-E728-F4FE-5FCB-BA26725EF4D1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XGBoost</a:t>
            </a:r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 Resultados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DB23941B-0B87-594B-6AED-67D4B945596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pic>
        <p:nvPicPr>
          <p:cNvPr id="8" name="Imagen 7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4CB136A-5F6D-7989-4239-CBFE58DFA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04" y="1733384"/>
            <a:ext cx="5018040" cy="47694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7745B13-B514-4B95-99A4-C603316B8248}"/>
              </a:ext>
            </a:extLst>
          </p:cNvPr>
          <p:cNvSpPr txBox="1"/>
          <p:nvPr/>
        </p:nvSpPr>
        <p:spPr>
          <a:xfrm>
            <a:off x="7156172" y="1015796"/>
            <a:ext cx="388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Matriz de Confusión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979606E-CEE0-94A1-00D1-F53E70CF6AA6}"/>
              </a:ext>
            </a:extLst>
          </p:cNvPr>
          <p:cNvSpPr/>
          <p:nvPr/>
        </p:nvSpPr>
        <p:spPr>
          <a:xfrm>
            <a:off x="1362362" y="4570291"/>
            <a:ext cx="4042519" cy="444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42CE8FE-19F4-9C39-E1AA-1224D7894052}"/>
              </a:ext>
            </a:extLst>
          </p:cNvPr>
          <p:cNvSpPr/>
          <p:nvPr/>
        </p:nvSpPr>
        <p:spPr>
          <a:xfrm>
            <a:off x="1298862" y="3797815"/>
            <a:ext cx="4106422" cy="444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3" name="Gráfico 22" descr="Marca de insignia1 con relleno sólido">
            <a:extLst>
              <a:ext uri="{FF2B5EF4-FFF2-40B4-BE49-F238E27FC236}">
                <a16:creationId xmlns:a16="http://schemas.microsoft.com/office/drawing/2014/main" id="{1AA5E9F9-5DB5-9C34-366B-4565E9309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330" y="4340871"/>
            <a:ext cx="914400" cy="914400"/>
          </a:xfrm>
          <a:prstGeom prst="rect">
            <a:avLst/>
          </a:prstGeom>
        </p:spPr>
      </p:pic>
      <p:pic>
        <p:nvPicPr>
          <p:cNvPr id="24" name="Gráfico 23" descr="Insignia de cruz con relleno sólido">
            <a:extLst>
              <a:ext uri="{FF2B5EF4-FFF2-40B4-BE49-F238E27FC236}">
                <a16:creationId xmlns:a16="http://schemas.microsoft.com/office/drawing/2014/main" id="{128E5440-E6CA-9BDA-5C3C-E7A62BFD7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790" y="3557335"/>
            <a:ext cx="914400" cy="9144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6A94EF2-360F-0440-6606-C0F500464A52}"/>
              </a:ext>
            </a:extLst>
          </p:cNvPr>
          <p:cNvSpPr txBox="1"/>
          <p:nvPr/>
        </p:nvSpPr>
        <p:spPr>
          <a:xfrm>
            <a:off x="1674457" y="3797815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0.89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5E7D872-DE1A-B7B4-FFAB-E21010586749}"/>
              </a:ext>
            </a:extLst>
          </p:cNvPr>
          <p:cNvSpPr txBox="1"/>
          <p:nvPr/>
        </p:nvSpPr>
        <p:spPr>
          <a:xfrm>
            <a:off x="3004358" y="3797815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0.76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164F0EA-D817-BC9D-82EE-BFAA1069AD3B}"/>
              </a:ext>
            </a:extLst>
          </p:cNvPr>
          <p:cNvSpPr txBox="1"/>
          <p:nvPr/>
        </p:nvSpPr>
        <p:spPr>
          <a:xfrm>
            <a:off x="4365735" y="3797815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0.82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84666F4-04D9-6FF5-358D-841644AAF801}"/>
              </a:ext>
            </a:extLst>
          </p:cNvPr>
          <p:cNvSpPr txBox="1"/>
          <p:nvPr/>
        </p:nvSpPr>
        <p:spPr>
          <a:xfrm>
            <a:off x="1674056" y="4566803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0.58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15CF67F-1264-AEA3-D67D-865C1C77A5EF}"/>
              </a:ext>
            </a:extLst>
          </p:cNvPr>
          <p:cNvSpPr txBox="1"/>
          <p:nvPr/>
        </p:nvSpPr>
        <p:spPr>
          <a:xfrm>
            <a:off x="3003957" y="4566803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0.78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920CFA3-457B-5EC7-B855-CD22B353753B}"/>
              </a:ext>
            </a:extLst>
          </p:cNvPr>
          <p:cNvSpPr txBox="1"/>
          <p:nvPr/>
        </p:nvSpPr>
        <p:spPr>
          <a:xfrm>
            <a:off x="4365334" y="4566803"/>
            <a:ext cx="103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0.67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10B9B1-B7A2-B140-618C-3EC0FC5467C4}"/>
              </a:ext>
            </a:extLst>
          </p:cNvPr>
          <p:cNvSpPr txBox="1"/>
          <p:nvPr/>
        </p:nvSpPr>
        <p:spPr>
          <a:xfrm>
            <a:off x="1541190" y="3329645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E05A515-4F11-1EEE-18D8-95C769405344}"/>
              </a:ext>
            </a:extLst>
          </p:cNvPr>
          <p:cNvSpPr txBox="1"/>
          <p:nvPr/>
        </p:nvSpPr>
        <p:spPr>
          <a:xfrm>
            <a:off x="3044966" y="3329645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Recall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A5E2F96-AE5E-ED2E-CBBE-CB9D32E24A9D}"/>
              </a:ext>
            </a:extLst>
          </p:cNvPr>
          <p:cNvSpPr txBox="1"/>
          <p:nvPr/>
        </p:nvSpPr>
        <p:spPr>
          <a:xfrm>
            <a:off x="4307730" y="3329645"/>
            <a:ext cx="121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F1-Score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9369DD9-5EFC-1A92-BF86-796518D6F6C3}"/>
              </a:ext>
            </a:extLst>
          </p:cNvPr>
          <p:cNvCxnSpPr/>
          <p:nvPr/>
        </p:nvCxnSpPr>
        <p:spPr>
          <a:xfrm>
            <a:off x="2937162" y="3198729"/>
            <a:ext cx="0" cy="21302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599B7E27-DD1E-0D5F-58EC-5FAC7F2C5230}"/>
              </a:ext>
            </a:extLst>
          </p:cNvPr>
          <p:cNvCxnSpPr/>
          <p:nvPr/>
        </p:nvCxnSpPr>
        <p:spPr>
          <a:xfrm>
            <a:off x="4263139" y="3176915"/>
            <a:ext cx="0" cy="21302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áfico 35" descr="Diana con relleno sólido">
            <a:extLst>
              <a:ext uri="{FF2B5EF4-FFF2-40B4-BE49-F238E27FC236}">
                <a16:creationId xmlns:a16="http://schemas.microsoft.com/office/drawing/2014/main" id="{925BC93A-A847-9B45-C449-AF84F5228E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702" y="2099827"/>
            <a:ext cx="853028" cy="85751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4230D577-B494-B20E-5699-001A3368D575}"/>
              </a:ext>
            </a:extLst>
          </p:cNvPr>
          <p:cNvSpPr txBox="1"/>
          <p:nvPr/>
        </p:nvSpPr>
        <p:spPr>
          <a:xfrm>
            <a:off x="1635401" y="2325839"/>
            <a:ext cx="1214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err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</a:t>
            </a:r>
            <a:endParaRPr lang="es-CO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FB0F4EE-4E81-AD41-17B8-76A2A4EB5073}"/>
              </a:ext>
            </a:extLst>
          </p:cNvPr>
          <p:cNvSpPr txBox="1"/>
          <p:nvPr/>
        </p:nvSpPr>
        <p:spPr>
          <a:xfrm>
            <a:off x="3044966" y="2316658"/>
            <a:ext cx="103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>
                <a:solidFill>
                  <a:srgbClr val="FF9900"/>
                </a:solidFill>
                <a:latin typeface="Arial Black" panose="020B0A04020102020204" pitchFamily="34" charset="0"/>
              </a:rPr>
              <a:t>0.77</a:t>
            </a:r>
          </a:p>
        </p:txBody>
      </p:sp>
    </p:spTree>
    <p:extLst>
      <p:ext uri="{BB962C8B-B14F-4D97-AF65-F5344CB8AC3E}">
        <p14:creationId xmlns:p14="http://schemas.microsoft.com/office/powerpoint/2010/main" val="167737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F3F682E-65A5-5725-AAAE-5C76B9B2F667}"/>
              </a:ext>
            </a:extLst>
          </p:cNvPr>
          <p:cNvSpPr/>
          <p:nvPr/>
        </p:nvSpPr>
        <p:spPr>
          <a:xfrm>
            <a:off x="3798277" y="4103077"/>
            <a:ext cx="7983416" cy="1870320"/>
          </a:xfrm>
          <a:prstGeom prst="rect">
            <a:avLst/>
          </a:prstGeom>
          <a:solidFill>
            <a:schemeClr val="bg1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KMeans</a:t>
            </a:r>
            <a:endParaRPr lang="es-CO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B1DD2B-769B-EE90-FDB4-3CFDBC536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2" y="884603"/>
            <a:ext cx="7772400" cy="30904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8B93624-D40B-20F8-0080-8FDFD8775182}"/>
              </a:ext>
            </a:extLst>
          </p:cNvPr>
          <p:cNvSpPr txBox="1"/>
          <p:nvPr/>
        </p:nvSpPr>
        <p:spPr>
          <a:xfrm>
            <a:off x="8663355" y="1640451"/>
            <a:ext cx="31183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1">
                <a:solidFill>
                  <a:srgbClr val="232323"/>
                </a:solidFill>
                <a:latin typeface="Helvetica" pitchFamily="2" charset="0"/>
              </a:rPr>
              <a:t>Objetivo: “A</a:t>
            </a:r>
            <a:r>
              <a:rPr lang="es-CO" sz="1800" i="1">
                <a:solidFill>
                  <a:srgbClr val="232323"/>
                </a:solidFill>
                <a:effectLst/>
                <a:latin typeface="Helvetica" pitchFamily="2" charset="0"/>
              </a:rPr>
              <a:t>grupar un conjunto de datos en K clústeres, donde K es un parámetro predefinido”. </a:t>
            </a:r>
            <a:endParaRPr lang="es-CO" i="1">
              <a:latin typeface="Helvetica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FF351E-2855-05D4-87E5-A4BE30D823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55" r="13646" b="24557"/>
          <a:stretch/>
        </p:blipFill>
        <p:spPr>
          <a:xfrm>
            <a:off x="4159738" y="4431323"/>
            <a:ext cx="3202354" cy="12553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4EFDFB8-3D22-6623-8487-D1A30A7E534C}"/>
              </a:ext>
            </a:extLst>
          </p:cNvPr>
          <p:cNvSpPr txBox="1"/>
          <p:nvPr/>
        </p:nvSpPr>
        <p:spPr>
          <a:xfrm>
            <a:off x="8053754" y="4320322"/>
            <a:ext cx="33996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  <a:t>Donde: </a:t>
            </a:r>
            <a:endParaRPr lang="es-CO" sz="1600">
              <a:latin typeface="Helvetica" pitchFamily="2" charset="0"/>
            </a:endParaRPr>
          </a:p>
          <a:p>
            <a: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  <a:t>J = función objetivo</a:t>
            </a:r>
            <a:b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</a:br>
            <a: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  <a:t>K = número de clústeres</a:t>
            </a:r>
            <a:b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</a:br>
            <a: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  <a:t>N = número de observaciones </a:t>
            </a:r>
          </a:p>
          <a:p>
            <a:r>
              <a:rPr lang="es-CO" sz="1600">
                <a:solidFill>
                  <a:srgbClr val="232323"/>
                </a:solidFill>
                <a:effectLst/>
                <a:latin typeface="Helvetica" pitchFamily="2" charset="0"/>
              </a:rPr>
              <a:t>C = centroide </a:t>
            </a:r>
            <a:endParaRPr lang="es-CO" sz="16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8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KMeans</a:t>
            </a:r>
            <a:endParaRPr lang="es-CO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E63D09-589D-FC0B-4B4E-DBEBBDB46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21" y="1130567"/>
            <a:ext cx="3671344" cy="2664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6D4A5B-320A-7056-70A8-3DA0B9D53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19" y="1130567"/>
            <a:ext cx="3671328" cy="2664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8CE2BD1-2562-7FA0-C329-F8711A5D09FA}"/>
              </a:ext>
            </a:extLst>
          </p:cNvPr>
          <p:cNvSpPr txBox="1"/>
          <p:nvPr/>
        </p:nvSpPr>
        <p:spPr>
          <a:xfrm>
            <a:off x="2343034" y="744032"/>
            <a:ext cx="2297723" cy="369332"/>
          </a:xfrm>
          <a:prstGeom prst="rect">
            <a:avLst/>
          </a:prstGeom>
          <a:solidFill>
            <a:srgbClr val="FFB8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Helvetica" pitchFamily="2" charset="0"/>
              </a:rPr>
              <a:t>Paramétrico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341604-9141-A232-E6EB-A32CD4B2347E}"/>
              </a:ext>
            </a:extLst>
          </p:cNvPr>
          <p:cNvSpPr txBox="1"/>
          <p:nvPr/>
        </p:nvSpPr>
        <p:spPr>
          <a:xfrm>
            <a:off x="7462546" y="761235"/>
            <a:ext cx="2297723" cy="369332"/>
          </a:xfrm>
          <a:prstGeom prst="rect">
            <a:avLst/>
          </a:prstGeom>
          <a:solidFill>
            <a:srgbClr val="FFB8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Helvetica" pitchFamily="2" charset="0"/>
              </a:rPr>
              <a:t>No Paramétrico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25E046-BFBD-A6DA-1FD3-24ABF2BC9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893818"/>
              </p:ext>
            </p:extLst>
          </p:nvPr>
        </p:nvGraphicFramePr>
        <p:xfrm>
          <a:off x="6864432" y="3908495"/>
          <a:ext cx="3671344" cy="258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672">
                  <a:extLst>
                    <a:ext uri="{9D8B030D-6E8A-4147-A177-3AD203B41FA5}">
                      <a16:colId xmlns:a16="http://schemas.microsoft.com/office/drawing/2014/main" val="2121584407"/>
                    </a:ext>
                  </a:extLst>
                </a:gridCol>
                <a:gridCol w="1835672">
                  <a:extLst>
                    <a:ext uri="{9D8B030D-6E8A-4147-A177-3AD203B41FA5}">
                      <a16:colId xmlns:a16="http://schemas.microsoft.com/office/drawing/2014/main" val="2501904609"/>
                    </a:ext>
                  </a:extLst>
                </a:gridCol>
              </a:tblGrid>
              <a:tr h="1292266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52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BD6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9C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01730"/>
                  </a:ext>
                </a:extLst>
              </a:tr>
              <a:tr h="1292266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39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F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CD5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53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CCCE1F-0480-E3FB-3078-54D5C6AEBA40}"/>
              </a:ext>
            </a:extLst>
          </p:cNvPr>
          <p:cNvSpPr txBox="1"/>
          <p:nvPr/>
        </p:nvSpPr>
        <p:spPr>
          <a:xfrm>
            <a:off x="6468694" y="3970277"/>
            <a:ext cx="461665" cy="10880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No </a:t>
            </a:r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1E4F8-307D-2EBA-A581-FE3E6206F292}"/>
              </a:ext>
            </a:extLst>
          </p:cNvPr>
          <p:cNvSpPr txBox="1"/>
          <p:nvPr/>
        </p:nvSpPr>
        <p:spPr>
          <a:xfrm>
            <a:off x="6468694" y="5319299"/>
            <a:ext cx="461665" cy="10880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3CD71-FF7B-EF5B-D761-E650743F4D9B}"/>
              </a:ext>
            </a:extLst>
          </p:cNvPr>
          <p:cNvSpPr txBox="1"/>
          <p:nvPr/>
        </p:nvSpPr>
        <p:spPr>
          <a:xfrm>
            <a:off x="7189408" y="6493027"/>
            <a:ext cx="11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No </a:t>
            </a:r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A787C5-D237-6718-DA9C-E78FDF658411}"/>
              </a:ext>
            </a:extLst>
          </p:cNvPr>
          <p:cNvSpPr txBox="1"/>
          <p:nvPr/>
        </p:nvSpPr>
        <p:spPr>
          <a:xfrm>
            <a:off x="8907748" y="6493027"/>
            <a:ext cx="11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E8586629-53EC-1FA3-46B3-C41626C40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85851"/>
              </p:ext>
            </p:extLst>
          </p:nvPr>
        </p:nvGraphicFramePr>
        <p:xfrm>
          <a:off x="1656224" y="3904136"/>
          <a:ext cx="3671344" cy="258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672">
                  <a:extLst>
                    <a:ext uri="{9D8B030D-6E8A-4147-A177-3AD203B41FA5}">
                      <a16:colId xmlns:a16="http://schemas.microsoft.com/office/drawing/2014/main" val="2121584407"/>
                    </a:ext>
                  </a:extLst>
                </a:gridCol>
                <a:gridCol w="1835672">
                  <a:extLst>
                    <a:ext uri="{9D8B030D-6E8A-4147-A177-3AD203B41FA5}">
                      <a16:colId xmlns:a16="http://schemas.microsoft.com/office/drawing/2014/main" val="2501904609"/>
                    </a:ext>
                  </a:extLst>
                </a:gridCol>
              </a:tblGrid>
              <a:tr h="1292266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55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BD6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9C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01730"/>
                  </a:ext>
                </a:extLst>
              </a:tr>
              <a:tr h="1292266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40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FB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  <a:endParaRPr lang="es-CO" sz="2800" b="1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FCD5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53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DCAD95-6E01-A9DE-BDF6-3F29CFD415A8}"/>
              </a:ext>
            </a:extLst>
          </p:cNvPr>
          <p:cNvSpPr txBox="1"/>
          <p:nvPr/>
        </p:nvSpPr>
        <p:spPr>
          <a:xfrm>
            <a:off x="1260486" y="3965918"/>
            <a:ext cx="461665" cy="10880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No </a:t>
            </a:r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27503E-DA91-6A2B-657B-90C98A9EE458}"/>
              </a:ext>
            </a:extLst>
          </p:cNvPr>
          <p:cNvSpPr txBox="1"/>
          <p:nvPr/>
        </p:nvSpPr>
        <p:spPr>
          <a:xfrm>
            <a:off x="1260486" y="5314940"/>
            <a:ext cx="461665" cy="10880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47D21-F1C2-3174-D22E-4A722A1508E9}"/>
              </a:ext>
            </a:extLst>
          </p:cNvPr>
          <p:cNvSpPr txBox="1"/>
          <p:nvPr/>
        </p:nvSpPr>
        <p:spPr>
          <a:xfrm>
            <a:off x="1981200" y="6488668"/>
            <a:ext cx="11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No </a:t>
            </a:r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CDAEE-D1C2-4B1B-8A5E-6A237E286754}"/>
              </a:ext>
            </a:extLst>
          </p:cNvPr>
          <p:cNvSpPr txBox="1"/>
          <p:nvPr/>
        </p:nvSpPr>
        <p:spPr>
          <a:xfrm>
            <a:off x="3699540" y="6488668"/>
            <a:ext cx="116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FFC000"/>
                </a:solidFill>
              </a:rPr>
              <a:t>Exito</a:t>
            </a:r>
            <a:endParaRPr lang="es-CO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65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7A884118-C2FF-A45D-B208-EF332251429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12" y="585748"/>
            <a:ext cx="12195424" cy="62722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onclusiones</a:t>
            </a:r>
            <a:endParaRPr lang="es-CO" sz="28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CE2BD1-2562-7FA0-C329-F8711A5D09FA}"/>
              </a:ext>
            </a:extLst>
          </p:cNvPr>
          <p:cNvSpPr txBox="1"/>
          <p:nvPr/>
        </p:nvSpPr>
        <p:spPr>
          <a:xfrm>
            <a:off x="485505" y="1696684"/>
            <a:ext cx="4145687" cy="523220"/>
          </a:xfrm>
          <a:prstGeom prst="rect">
            <a:avLst/>
          </a:prstGeom>
          <a:solidFill>
            <a:srgbClr val="FFB8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800" b="1">
                <a:solidFill>
                  <a:schemeClr val="bg1"/>
                </a:solidFill>
                <a:latin typeface="Helvetica" pitchFamily="2" charset="0"/>
              </a:rPr>
              <a:t>Idoneidad de Variables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341604-9141-A232-E6EB-A32CD4B2347E}"/>
              </a:ext>
            </a:extLst>
          </p:cNvPr>
          <p:cNvSpPr txBox="1"/>
          <p:nvPr/>
        </p:nvSpPr>
        <p:spPr>
          <a:xfrm>
            <a:off x="456373" y="5306813"/>
            <a:ext cx="4145686" cy="523220"/>
          </a:xfrm>
          <a:prstGeom prst="rect">
            <a:avLst/>
          </a:prstGeom>
          <a:solidFill>
            <a:srgbClr val="FFB805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>
                <a:solidFill>
                  <a:schemeClr val="bg1"/>
                </a:solidFill>
                <a:latin typeface="Helvetica"/>
                <a:cs typeface="Helvetica"/>
              </a:rPr>
              <a:t>Aprendizajes</a:t>
            </a:r>
            <a:endParaRPr lang="es-CO" sz="2800" b="1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2" name="CuadroTexto 13">
            <a:extLst>
              <a:ext uri="{FF2B5EF4-FFF2-40B4-BE49-F238E27FC236}">
                <a16:creationId xmlns:a16="http://schemas.microsoft.com/office/drawing/2014/main" id="{5AC75605-9622-96BF-647C-A5A61A174926}"/>
              </a:ext>
            </a:extLst>
          </p:cNvPr>
          <p:cNvSpPr txBox="1"/>
          <p:nvPr/>
        </p:nvSpPr>
        <p:spPr>
          <a:xfrm>
            <a:off x="485505" y="3356496"/>
            <a:ext cx="4145685" cy="523220"/>
          </a:xfrm>
          <a:prstGeom prst="rect">
            <a:avLst/>
          </a:prstGeom>
          <a:solidFill>
            <a:srgbClr val="FFB805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>
                <a:solidFill>
                  <a:schemeClr val="bg1"/>
                </a:solidFill>
                <a:latin typeface="Helvetica"/>
                <a:cs typeface="Helvetica"/>
              </a:rPr>
              <a:t>Aportes</a:t>
            </a:r>
            <a:endParaRPr lang="es-CO" sz="2800" b="1" err="1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sp>
        <p:nvSpPr>
          <p:cNvPr id="3" name="CuadroTexto 29">
            <a:extLst>
              <a:ext uri="{FF2B5EF4-FFF2-40B4-BE49-F238E27FC236}">
                <a16:creationId xmlns:a16="http://schemas.microsoft.com/office/drawing/2014/main" id="{A9144DD6-1493-CAD4-EB44-10AAE6CB8948}"/>
              </a:ext>
            </a:extLst>
          </p:cNvPr>
          <p:cNvSpPr txBox="1"/>
          <p:nvPr/>
        </p:nvSpPr>
        <p:spPr>
          <a:xfrm>
            <a:off x="5405282" y="821032"/>
            <a:ext cx="2122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>
                <a:solidFill>
                  <a:srgbClr val="FFC000"/>
                </a:solidFill>
                <a:latin typeface="Arial Black" panose="020B0A04020102020204" pitchFamily="34" charset="0"/>
              </a:rPr>
              <a:t>48</a:t>
            </a:r>
          </a:p>
          <a:p>
            <a:pPr algn="ctr"/>
            <a:r>
              <a:rPr lang="es-CO" sz="2800">
                <a:solidFill>
                  <a:srgbClr val="FFC000"/>
                </a:solidFill>
                <a:latin typeface="Arial Black" panose="020B0A04020102020204" pitchFamily="34" charset="0"/>
              </a:rPr>
              <a:t>Variables</a:t>
            </a:r>
          </a:p>
        </p:txBody>
      </p:sp>
      <p:sp>
        <p:nvSpPr>
          <p:cNvPr id="5" name="CuadroTexto 29">
            <a:extLst>
              <a:ext uri="{FF2B5EF4-FFF2-40B4-BE49-F238E27FC236}">
                <a16:creationId xmlns:a16="http://schemas.microsoft.com/office/drawing/2014/main" id="{9B3C6D5C-4808-97F7-FC0B-F842695B560C}"/>
              </a:ext>
            </a:extLst>
          </p:cNvPr>
          <p:cNvSpPr txBox="1"/>
          <p:nvPr/>
        </p:nvSpPr>
        <p:spPr>
          <a:xfrm>
            <a:off x="8966570" y="821032"/>
            <a:ext cx="212248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>
                <a:solidFill>
                  <a:srgbClr val="FFC000"/>
                </a:solidFill>
                <a:latin typeface="Arial Black"/>
              </a:rPr>
              <a:t>15</a:t>
            </a:r>
            <a:endParaRPr lang="es-CO" sz="280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CO" sz="2800">
                <a:solidFill>
                  <a:srgbClr val="FFC000"/>
                </a:solidFill>
                <a:latin typeface="Arial Black"/>
              </a:rPr>
              <a:t>Variables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EF5DEE-B536-93FA-EE33-96E7FE479D39}"/>
              </a:ext>
            </a:extLst>
          </p:cNvPr>
          <p:cNvSpPr/>
          <p:nvPr/>
        </p:nvSpPr>
        <p:spPr>
          <a:xfrm>
            <a:off x="7863346" y="1036474"/>
            <a:ext cx="767644" cy="523220"/>
          </a:xfrm>
          <a:prstGeom prst="rightArrow">
            <a:avLst/>
          </a:prstGeom>
          <a:solidFill>
            <a:srgbClr val="F9C53D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43">
            <a:extLst>
              <a:ext uri="{FF2B5EF4-FFF2-40B4-BE49-F238E27FC236}">
                <a16:creationId xmlns:a16="http://schemas.microsoft.com/office/drawing/2014/main" id="{B2C3A676-6B02-4463-4803-EAC899CDBF7D}"/>
              </a:ext>
            </a:extLst>
          </p:cNvPr>
          <p:cNvSpPr/>
          <p:nvPr/>
        </p:nvSpPr>
        <p:spPr>
          <a:xfrm>
            <a:off x="7240669" y="4855682"/>
            <a:ext cx="2020173" cy="1396771"/>
          </a:xfrm>
          <a:prstGeom prst="rect">
            <a:avLst/>
          </a:prstGeom>
          <a:solidFill>
            <a:srgbClr val="F3F3F3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>
                <a:solidFill>
                  <a:srgbClr val="FFB805"/>
                </a:solidFill>
              </a:rPr>
              <a:t>Importancia de Características</a:t>
            </a:r>
          </a:p>
        </p:txBody>
      </p:sp>
      <p:sp>
        <p:nvSpPr>
          <p:cNvPr id="9" name="Rectángulo 5">
            <a:extLst>
              <a:ext uri="{FF2B5EF4-FFF2-40B4-BE49-F238E27FC236}">
                <a16:creationId xmlns:a16="http://schemas.microsoft.com/office/drawing/2014/main" id="{48E19FE9-2568-3407-68AB-26E8379E94F2}"/>
              </a:ext>
            </a:extLst>
          </p:cNvPr>
          <p:cNvSpPr/>
          <p:nvPr/>
        </p:nvSpPr>
        <p:spPr>
          <a:xfrm>
            <a:off x="5012678" y="4875481"/>
            <a:ext cx="2020173" cy="1396771"/>
          </a:xfrm>
          <a:prstGeom prst="rect">
            <a:avLst/>
          </a:prstGeom>
          <a:solidFill>
            <a:srgbClr val="FF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>
                <a:solidFill>
                  <a:schemeClr val="bg1"/>
                </a:solidFill>
              </a:rPr>
              <a:t>Regularización</a:t>
            </a:r>
          </a:p>
        </p:txBody>
      </p:sp>
      <p:sp>
        <p:nvSpPr>
          <p:cNvPr id="15" name="Rectángulo 44">
            <a:extLst>
              <a:ext uri="{FF2B5EF4-FFF2-40B4-BE49-F238E27FC236}">
                <a16:creationId xmlns:a16="http://schemas.microsoft.com/office/drawing/2014/main" id="{6E9A65FF-3BE0-40D3-9894-4E4098E260F9}"/>
              </a:ext>
            </a:extLst>
          </p:cNvPr>
          <p:cNvSpPr/>
          <p:nvPr/>
        </p:nvSpPr>
        <p:spPr>
          <a:xfrm>
            <a:off x="9469954" y="4855675"/>
            <a:ext cx="2020173" cy="1396771"/>
          </a:xfrm>
          <a:prstGeom prst="rect">
            <a:avLst/>
          </a:prstGeom>
          <a:solidFill>
            <a:srgbClr val="FFB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>
                <a:solidFill>
                  <a:schemeClr val="bg1"/>
                </a:solidFill>
              </a:rPr>
              <a:t>Flexibilidad</a:t>
            </a:r>
          </a:p>
        </p:txBody>
      </p:sp>
      <p:sp>
        <p:nvSpPr>
          <p:cNvPr id="10" name="CuadroTexto 29">
            <a:extLst>
              <a:ext uri="{FF2B5EF4-FFF2-40B4-BE49-F238E27FC236}">
                <a16:creationId xmlns:a16="http://schemas.microsoft.com/office/drawing/2014/main" id="{DCF273AF-859E-0F2C-81B6-C948D64CFC15}"/>
              </a:ext>
            </a:extLst>
          </p:cNvPr>
          <p:cNvSpPr txBox="1"/>
          <p:nvPr/>
        </p:nvSpPr>
        <p:spPr>
          <a:xfrm>
            <a:off x="5407643" y="2776800"/>
            <a:ext cx="2536898" cy="716785"/>
          </a:xfrm>
          <a:prstGeom prst="rect">
            <a:avLst/>
          </a:prstGeom>
          <a:noFill/>
          <a:ln w="28575">
            <a:solidFill>
              <a:srgbClr val="FFB80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C000"/>
                </a:solidFill>
                <a:latin typeface="Arial Black"/>
              </a:rPr>
              <a:t>Intervenciones NP</a:t>
            </a:r>
            <a:endParaRPr lang="en-US" sz="1400"/>
          </a:p>
        </p:txBody>
      </p:sp>
      <p:sp>
        <p:nvSpPr>
          <p:cNvPr id="16" name="CuadroTexto 29">
            <a:extLst>
              <a:ext uri="{FF2B5EF4-FFF2-40B4-BE49-F238E27FC236}">
                <a16:creationId xmlns:a16="http://schemas.microsoft.com/office/drawing/2014/main" id="{05AEB904-A4E7-E14F-B8B3-C955F081E58D}"/>
              </a:ext>
            </a:extLst>
          </p:cNvPr>
          <p:cNvSpPr txBox="1"/>
          <p:nvPr/>
        </p:nvSpPr>
        <p:spPr>
          <a:xfrm>
            <a:off x="8388371" y="2776800"/>
            <a:ext cx="2734820" cy="707886"/>
          </a:xfrm>
          <a:prstGeom prst="rect">
            <a:avLst/>
          </a:prstGeom>
          <a:noFill/>
          <a:ln w="28575">
            <a:solidFill>
              <a:srgbClr val="FFB80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C000"/>
                </a:solidFill>
                <a:latin typeface="Arial Black"/>
              </a:rPr>
              <a:t>Selección de características</a:t>
            </a:r>
          </a:p>
        </p:txBody>
      </p:sp>
      <p:sp>
        <p:nvSpPr>
          <p:cNvPr id="11" name="CuadroTexto 29">
            <a:extLst>
              <a:ext uri="{FF2B5EF4-FFF2-40B4-BE49-F238E27FC236}">
                <a16:creationId xmlns:a16="http://schemas.microsoft.com/office/drawing/2014/main" id="{85B57A5D-98C8-7823-BB90-65F04B92FE4B}"/>
              </a:ext>
            </a:extLst>
          </p:cNvPr>
          <p:cNvSpPr txBox="1"/>
          <p:nvPr/>
        </p:nvSpPr>
        <p:spPr>
          <a:xfrm>
            <a:off x="5012678" y="1731473"/>
            <a:ext cx="674152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Gracias al filtrado de variables, se mejora la interpretabilidad del modelo e idoneidad</a:t>
            </a:r>
          </a:p>
        </p:txBody>
      </p:sp>
      <p:sp>
        <p:nvSpPr>
          <p:cNvPr id="12" name="CuadroTexto 29">
            <a:extLst>
              <a:ext uri="{FF2B5EF4-FFF2-40B4-BE49-F238E27FC236}">
                <a16:creationId xmlns:a16="http://schemas.microsoft.com/office/drawing/2014/main" id="{0AE59792-CEB5-C023-0DFC-CBDBD155A883}"/>
              </a:ext>
            </a:extLst>
          </p:cNvPr>
          <p:cNvSpPr txBox="1"/>
          <p:nvPr/>
        </p:nvSpPr>
        <p:spPr>
          <a:xfrm>
            <a:off x="4691453" y="3487984"/>
            <a:ext cx="733773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000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 hicieron intervenciones no paramétricas para evitar las suposiciones sobre los datos y reducción del sesgo en la 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78262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¿Qué es DelcaVideography_ resumen liv.mp4">
            <a:hlinkClick r:id="" action="ppaction://media"/>
            <a:extLst>
              <a:ext uri="{FF2B5EF4-FFF2-40B4-BE49-F238E27FC236}">
                <a16:creationId xmlns:a16="http://schemas.microsoft.com/office/drawing/2014/main" id="{7DA7EBCE-19A7-4839-687A-AFF3FE805A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7" y="0"/>
            <a:ext cx="12198097" cy="6861901"/>
          </a:xfrm>
        </p:spPr>
      </p:pic>
    </p:spTree>
    <p:extLst>
      <p:ext uri="{BB962C8B-B14F-4D97-AF65-F5344CB8AC3E}">
        <p14:creationId xmlns:p14="http://schemas.microsoft.com/office/powerpoint/2010/main" val="119670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0368EC89-9D9F-6FF8-E169-0F31FF2CE8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712" y="585748"/>
            <a:ext cx="12195424" cy="6272252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FF54F4CD-6CDA-2844-1A1F-9631DB10F417}"/>
              </a:ext>
            </a:extLst>
          </p:cNvPr>
          <p:cNvCxnSpPr>
            <a:cxnSpLocks/>
          </p:cNvCxnSpPr>
          <p:nvPr/>
        </p:nvCxnSpPr>
        <p:spPr>
          <a:xfrm flipV="1">
            <a:off x="11482363" y="4330894"/>
            <a:ext cx="0" cy="2182664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6E4E9BC-0C02-E23D-B1BF-15A52280E9C4}"/>
              </a:ext>
            </a:extLst>
          </p:cNvPr>
          <p:cNvSpPr txBox="1"/>
          <p:nvPr/>
        </p:nvSpPr>
        <p:spPr>
          <a:xfrm>
            <a:off x="237744" y="54864"/>
            <a:ext cx="547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¿Qué es </a:t>
            </a:r>
            <a:r>
              <a:rPr lang="es-CO" sz="2800" b="1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DelcaVideography</a:t>
            </a:r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8CC806D-A76F-163F-A227-8FD65AF56DA0}"/>
              </a:ext>
            </a:extLst>
          </p:cNvPr>
          <p:cNvCxnSpPr>
            <a:cxnSpLocks/>
          </p:cNvCxnSpPr>
          <p:nvPr/>
        </p:nvCxnSpPr>
        <p:spPr>
          <a:xfrm flipV="1">
            <a:off x="11423316" y="1005639"/>
            <a:ext cx="0" cy="322085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1B68F24A-EB57-0157-42FB-81DA6C0E4A7B}"/>
              </a:ext>
            </a:extLst>
          </p:cNvPr>
          <p:cNvCxnSpPr>
            <a:cxnSpLocks/>
          </p:cNvCxnSpPr>
          <p:nvPr/>
        </p:nvCxnSpPr>
        <p:spPr>
          <a:xfrm flipV="1">
            <a:off x="611163" y="2427007"/>
            <a:ext cx="0" cy="1974272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3AC1B4D5-36DC-1EE1-352F-D3CB98C894BD}"/>
              </a:ext>
            </a:extLst>
          </p:cNvPr>
          <p:cNvCxnSpPr>
            <a:cxnSpLocks/>
          </p:cNvCxnSpPr>
          <p:nvPr/>
        </p:nvCxnSpPr>
        <p:spPr>
          <a:xfrm>
            <a:off x="341111" y="4411956"/>
            <a:ext cx="11731431" cy="0"/>
          </a:xfrm>
          <a:prstGeom prst="line">
            <a:avLst/>
          </a:prstGeom>
          <a:ln w="76200">
            <a:solidFill>
              <a:srgbClr val="FF99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B7D3E5E-FBBA-361A-F966-D73CA8ECE253}"/>
              </a:ext>
            </a:extLst>
          </p:cNvPr>
          <p:cNvSpPr/>
          <p:nvPr/>
        </p:nvSpPr>
        <p:spPr>
          <a:xfrm>
            <a:off x="2752894" y="4043425"/>
            <a:ext cx="764770" cy="737062"/>
          </a:xfrm>
          <a:prstGeom prst="ellipse">
            <a:avLst/>
          </a:prstGeom>
          <a:solidFill>
            <a:srgbClr val="FF9900"/>
          </a:solidFill>
          <a:ln w="57150">
            <a:solidFill>
              <a:srgbClr val="FFB8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9DD9CFD-93BB-1913-F4A8-704DE6F3C166}"/>
              </a:ext>
            </a:extLst>
          </p:cNvPr>
          <p:cNvSpPr/>
          <p:nvPr/>
        </p:nvSpPr>
        <p:spPr>
          <a:xfrm>
            <a:off x="11051463" y="4043425"/>
            <a:ext cx="764770" cy="737062"/>
          </a:xfrm>
          <a:prstGeom prst="ellipse">
            <a:avLst/>
          </a:prstGeom>
          <a:solidFill>
            <a:srgbClr val="FF9900"/>
          </a:solidFill>
          <a:ln w="57150">
            <a:solidFill>
              <a:srgbClr val="FFB8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13AF436-65A1-48F9-4853-FF100845D5D9}"/>
              </a:ext>
            </a:extLst>
          </p:cNvPr>
          <p:cNvSpPr txBox="1"/>
          <p:nvPr/>
        </p:nvSpPr>
        <p:spPr>
          <a:xfrm>
            <a:off x="179163" y="4489723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2014</a:t>
            </a:r>
            <a:endParaRPr lang="es-CO" sz="1400">
              <a:latin typeface="+mj-lt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746FB6B-B637-B908-6F11-ED88EE00A6EF}"/>
              </a:ext>
            </a:extLst>
          </p:cNvPr>
          <p:cNvSpPr txBox="1"/>
          <p:nvPr/>
        </p:nvSpPr>
        <p:spPr>
          <a:xfrm>
            <a:off x="2803758" y="4226489"/>
            <a:ext cx="83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>
                    <a:lumMod val="95000"/>
                  </a:schemeClr>
                </a:solidFill>
                <a:latin typeface="+mj-lt"/>
              </a:rPr>
              <a:t>2016</a:t>
            </a:r>
            <a:endParaRPr lang="es-CO" b="1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387CBD5-0B84-82F6-3FEE-A944D97955B2}"/>
              </a:ext>
            </a:extLst>
          </p:cNvPr>
          <p:cNvSpPr txBox="1"/>
          <p:nvPr/>
        </p:nvSpPr>
        <p:spPr>
          <a:xfrm>
            <a:off x="6759624" y="4499626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2019</a:t>
            </a:r>
            <a:endParaRPr lang="es-CO" sz="1400">
              <a:latin typeface="+mj-lt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DB253D5-3EEA-3F56-48D2-AB4EE8F2F80C}"/>
              </a:ext>
            </a:extLst>
          </p:cNvPr>
          <p:cNvSpPr txBox="1"/>
          <p:nvPr/>
        </p:nvSpPr>
        <p:spPr>
          <a:xfrm>
            <a:off x="8233574" y="4504544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2020</a:t>
            </a:r>
            <a:endParaRPr lang="es-CO" sz="1400">
              <a:latin typeface="+mj-lt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8147D3D-F7E4-AEFD-5A0A-17D64E3BECA9}"/>
              </a:ext>
            </a:extLst>
          </p:cNvPr>
          <p:cNvSpPr txBox="1"/>
          <p:nvPr/>
        </p:nvSpPr>
        <p:spPr>
          <a:xfrm>
            <a:off x="11107872" y="4226489"/>
            <a:ext cx="83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>
                    <a:lumMod val="95000"/>
                  </a:schemeClr>
                </a:solidFill>
                <a:latin typeface="+mj-lt"/>
              </a:rPr>
              <a:t>2022</a:t>
            </a:r>
            <a:endParaRPr lang="es-CO" b="1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7BBCF1B-9F2C-7D2C-721A-1CF31F27C271}"/>
              </a:ext>
            </a:extLst>
          </p:cNvPr>
          <p:cNvSpPr/>
          <p:nvPr/>
        </p:nvSpPr>
        <p:spPr>
          <a:xfrm>
            <a:off x="500439" y="4298151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337E0B9-A14C-C4F8-4D12-E732CD424057}"/>
              </a:ext>
            </a:extLst>
          </p:cNvPr>
          <p:cNvSpPr/>
          <p:nvPr/>
        </p:nvSpPr>
        <p:spPr>
          <a:xfrm>
            <a:off x="7063114" y="4298151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7BEB143-5423-C4C0-EC17-3C6DE53664E5}"/>
              </a:ext>
            </a:extLst>
          </p:cNvPr>
          <p:cNvSpPr/>
          <p:nvPr/>
        </p:nvSpPr>
        <p:spPr>
          <a:xfrm>
            <a:off x="8541107" y="4298151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2092D00-6641-EFCC-C361-17CA20E14008}"/>
              </a:ext>
            </a:extLst>
          </p:cNvPr>
          <p:cNvSpPr/>
          <p:nvPr/>
        </p:nvSpPr>
        <p:spPr>
          <a:xfrm>
            <a:off x="582187" y="2421135"/>
            <a:ext cx="57952" cy="6106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2E621254-C541-5A74-B45F-DB4539FFB8B2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3123991" y="1615388"/>
            <a:ext cx="11288" cy="2428037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FC9A4D36-7C43-B9C4-1533-EDB55BC2195A}"/>
              </a:ext>
            </a:extLst>
          </p:cNvPr>
          <p:cNvSpPr/>
          <p:nvPr/>
        </p:nvSpPr>
        <p:spPr>
          <a:xfrm>
            <a:off x="3095015" y="1609516"/>
            <a:ext cx="57952" cy="6106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4C4640D4-0655-3151-62E5-22EFB0345A49}"/>
              </a:ext>
            </a:extLst>
          </p:cNvPr>
          <p:cNvCxnSpPr>
            <a:cxnSpLocks/>
          </p:cNvCxnSpPr>
          <p:nvPr/>
        </p:nvCxnSpPr>
        <p:spPr>
          <a:xfrm flipV="1">
            <a:off x="7178540" y="2373844"/>
            <a:ext cx="0" cy="1974272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334348D9-10A5-2AB4-6269-A937C46D136A}"/>
              </a:ext>
            </a:extLst>
          </p:cNvPr>
          <p:cNvSpPr/>
          <p:nvPr/>
        </p:nvSpPr>
        <p:spPr>
          <a:xfrm>
            <a:off x="7149564" y="2367972"/>
            <a:ext cx="57952" cy="61064"/>
          </a:xfrm>
          <a:prstGeom prst="ellipse">
            <a:avLst/>
          </a:prstGeom>
          <a:solidFill>
            <a:srgbClr val="048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3F77EC82-B6A2-7AAC-B4EF-64228E408771}"/>
              </a:ext>
            </a:extLst>
          </p:cNvPr>
          <p:cNvCxnSpPr>
            <a:cxnSpLocks/>
          </p:cNvCxnSpPr>
          <p:nvPr/>
        </p:nvCxnSpPr>
        <p:spPr>
          <a:xfrm flipV="1">
            <a:off x="8651154" y="2912614"/>
            <a:ext cx="0" cy="1395604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ipse 55">
            <a:extLst>
              <a:ext uri="{FF2B5EF4-FFF2-40B4-BE49-F238E27FC236}">
                <a16:creationId xmlns:a16="http://schemas.microsoft.com/office/drawing/2014/main" id="{2F506804-A920-6D6D-D3F6-6C0C21C54A26}"/>
              </a:ext>
            </a:extLst>
          </p:cNvPr>
          <p:cNvSpPr/>
          <p:nvPr/>
        </p:nvSpPr>
        <p:spPr>
          <a:xfrm>
            <a:off x="8622178" y="2906742"/>
            <a:ext cx="57952" cy="6106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7982131D-EFDF-4EF5-09CB-8D316A52D4A5}"/>
              </a:ext>
            </a:extLst>
          </p:cNvPr>
          <p:cNvSpPr/>
          <p:nvPr/>
        </p:nvSpPr>
        <p:spPr>
          <a:xfrm>
            <a:off x="7144862" y="2365057"/>
            <a:ext cx="57952" cy="6106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2C3E957-728B-0F12-C443-24BCFE069161}"/>
              </a:ext>
            </a:extLst>
          </p:cNvPr>
          <p:cNvSpPr/>
          <p:nvPr/>
        </p:nvSpPr>
        <p:spPr>
          <a:xfrm>
            <a:off x="11394340" y="999767"/>
            <a:ext cx="57952" cy="61064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40646F1-7C1C-B88D-0F8E-ADAA0B5695E0}"/>
              </a:ext>
            </a:extLst>
          </p:cNvPr>
          <p:cNvSpPr txBox="1"/>
          <p:nvPr/>
        </p:nvSpPr>
        <p:spPr>
          <a:xfrm>
            <a:off x="658868" y="1831604"/>
            <a:ext cx="2207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b="1">
              <a:latin typeface="+mj-lt"/>
            </a:endParaRPr>
          </a:p>
          <a:p>
            <a:endParaRPr lang="es-ES" sz="1600" b="1">
              <a:latin typeface="+mj-lt"/>
            </a:endParaRPr>
          </a:p>
          <a:p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Nace el canal </a:t>
            </a:r>
            <a:r>
              <a:rPr lang="es-ES" b="1" err="1">
                <a:latin typeface="Helvetica" panose="020B0604020202020204" pitchFamily="34" charset="0"/>
                <a:cs typeface="Helvetica" panose="020B0604020202020204" pitchFamily="34" charset="0"/>
              </a:rPr>
              <a:t>DelcaVideography</a:t>
            </a:r>
            <a:endParaRPr lang="es-ES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5567414-FCDF-76CD-BD08-9E3EDEDE3CEB}"/>
              </a:ext>
            </a:extLst>
          </p:cNvPr>
          <p:cNvSpPr txBox="1"/>
          <p:nvPr/>
        </p:nvSpPr>
        <p:spPr>
          <a:xfrm>
            <a:off x="3181382" y="1546501"/>
            <a:ext cx="1882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Se convierte en un </a:t>
            </a:r>
            <a:r>
              <a:rPr lang="es-ES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canal educativo 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de diseño gráfico, audiovisual y fotográfico</a:t>
            </a:r>
            <a:endParaRPr lang="es-CO" sz="11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5A7558E-FD13-9CCE-7201-B49A5E63674D}"/>
              </a:ext>
            </a:extLst>
          </p:cNvPr>
          <p:cNvSpPr txBox="1"/>
          <p:nvPr/>
        </p:nvSpPr>
        <p:spPr>
          <a:xfrm>
            <a:off x="5266664" y="2331330"/>
            <a:ext cx="188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Se </a:t>
            </a:r>
            <a:r>
              <a:rPr lang="es-ES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 la longitud 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de los videos </a:t>
            </a:r>
            <a:r>
              <a:rPr lang="es-ES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15-20 minutos</a:t>
            </a:r>
            <a:endParaRPr lang="es-CO" sz="1600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85C7164-EA36-F715-0C12-FD5398A35F43}"/>
              </a:ext>
            </a:extLst>
          </p:cNvPr>
          <p:cNvSpPr txBox="1"/>
          <p:nvPr/>
        </p:nvSpPr>
        <p:spPr>
          <a:xfrm>
            <a:off x="8687257" y="2843814"/>
            <a:ext cx="1251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Se publican </a:t>
            </a:r>
            <a:r>
              <a:rPr lang="es-ES" sz="1600" b="1">
                <a:latin typeface="Helvetica" panose="020B0604020202020204" pitchFamily="34" charset="0"/>
                <a:cs typeface="Helvetica" panose="020B0604020202020204" pitchFamily="34" charset="0"/>
              </a:rPr>
              <a:t>2 videos semanales</a:t>
            </a:r>
            <a:endParaRPr lang="es-CO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346344D-B07B-DE16-D7F4-48220E9DDBC6}"/>
              </a:ext>
            </a:extLst>
          </p:cNvPr>
          <p:cNvSpPr txBox="1"/>
          <p:nvPr/>
        </p:nvSpPr>
        <p:spPr>
          <a:xfrm>
            <a:off x="7952347" y="974860"/>
            <a:ext cx="34419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Logra </a:t>
            </a:r>
            <a:r>
              <a:rPr lang="es-ES" sz="16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112 mil suscriptores 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con más de </a:t>
            </a:r>
            <a:r>
              <a:rPr lang="es-ES" sz="16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540 videos publicados</a:t>
            </a:r>
            <a:r>
              <a:rPr lang="es-ES" sz="1600" b="1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y más de </a:t>
            </a:r>
            <a:r>
              <a:rPr lang="es-ES" sz="16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 M de visualizaciones </a:t>
            </a:r>
            <a:r>
              <a:rPr lang="es-ES" sz="1600">
                <a:latin typeface="Helvetica" panose="020B0604020202020204" pitchFamily="34" charset="0"/>
                <a:cs typeface="Helvetica" panose="020B0604020202020204" pitchFamily="34" charset="0"/>
              </a:rPr>
              <a:t>desde el 2014.</a:t>
            </a:r>
          </a:p>
          <a:p>
            <a:pPr algn="r"/>
            <a:r>
              <a:rPr lang="es-ES" sz="1600" b="1">
                <a:solidFill>
                  <a:srgbClr val="FF99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Ranking en Colombia: 723 </a:t>
            </a:r>
            <a:endParaRPr lang="es-CO" sz="1600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4C7C22B-C6B3-BCCF-53B7-3ED85CE07577}"/>
              </a:ext>
            </a:extLst>
          </p:cNvPr>
          <p:cNvSpPr/>
          <p:nvPr/>
        </p:nvSpPr>
        <p:spPr>
          <a:xfrm>
            <a:off x="1626666" y="4308218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FF842F-A9A7-9170-8749-DF67B935831C}"/>
              </a:ext>
            </a:extLst>
          </p:cNvPr>
          <p:cNvSpPr txBox="1"/>
          <p:nvPr/>
        </p:nvSpPr>
        <p:spPr>
          <a:xfrm>
            <a:off x="1342356" y="4481883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2015</a:t>
            </a:r>
            <a:endParaRPr lang="es-CO" sz="1400">
              <a:latin typeface="+mj-lt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403B10A-ADCC-79C1-432D-A44275D5BD69}"/>
              </a:ext>
            </a:extLst>
          </p:cNvPr>
          <p:cNvSpPr/>
          <p:nvPr/>
        </p:nvSpPr>
        <p:spPr>
          <a:xfrm>
            <a:off x="4543700" y="4308218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4848E7B-E6C4-9488-6787-BCFF2D2CD093}"/>
              </a:ext>
            </a:extLst>
          </p:cNvPr>
          <p:cNvSpPr/>
          <p:nvPr/>
        </p:nvSpPr>
        <p:spPr>
          <a:xfrm>
            <a:off x="5780651" y="4298151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03D6DB-FBA9-8C80-A6F2-FA9DB226395E}"/>
              </a:ext>
            </a:extLst>
          </p:cNvPr>
          <p:cNvSpPr txBox="1"/>
          <p:nvPr/>
        </p:nvSpPr>
        <p:spPr>
          <a:xfrm>
            <a:off x="4236166" y="4489723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2017</a:t>
            </a:r>
            <a:endParaRPr lang="es-CO" sz="1400"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C6C39E-2ABB-6A6C-B568-9729927D9156}"/>
              </a:ext>
            </a:extLst>
          </p:cNvPr>
          <p:cNvSpPr txBox="1"/>
          <p:nvPr/>
        </p:nvSpPr>
        <p:spPr>
          <a:xfrm>
            <a:off x="5491850" y="4499625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2018</a:t>
            </a:r>
            <a:endParaRPr lang="es-CO" sz="1400"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5A248-E749-291B-0BE2-38E00D8AAC7D}"/>
              </a:ext>
            </a:extLst>
          </p:cNvPr>
          <p:cNvSpPr/>
          <p:nvPr/>
        </p:nvSpPr>
        <p:spPr>
          <a:xfrm>
            <a:off x="9851985" y="4308218"/>
            <a:ext cx="221449" cy="223816"/>
          </a:xfrm>
          <a:prstGeom prst="ellipse">
            <a:avLst/>
          </a:prstGeom>
          <a:solidFill>
            <a:srgbClr val="FF99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4053C1-0C35-93F3-B4C1-9F332B640086}"/>
              </a:ext>
            </a:extLst>
          </p:cNvPr>
          <p:cNvSpPr txBox="1"/>
          <p:nvPr/>
        </p:nvSpPr>
        <p:spPr>
          <a:xfrm>
            <a:off x="9561776" y="4515695"/>
            <a:ext cx="83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+mj-lt"/>
              </a:rPr>
              <a:t>2021</a:t>
            </a:r>
            <a:endParaRPr lang="es-CO" sz="1400">
              <a:latin typeface="+mj-lt"/>
            </a:endParaRPr>
          </a:p>
        </p:txBody>
      </p:sp>
      <p:pic>
        <p:nvPicPr>
          <p:cNvPr id="11" name="Picture 7" descr="Logo&#10;&#10;Description automatically generated">
            <a:extLst>
              <a:ext uri="{FF2B5EF4-FFF2-40B4-BE49-F238E27FC236}">
                <a16:creationId xmlns:a16="http://schemas.microsoft.com/office/drawing/2014/main" id="{EC0F9CB1-9F68-A601-5EFA-0A24D1EBD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88" y="4925501"/>
            <a:ext cx="502151" cy="20983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21C970A-89CB-DB2E-103D-E5CDBB2D4A62}"/>
              </a:ext>
            </a:extLst>
          </p:cNvPr>
          <p:cNvSpPr txBox="1"/>
          <p:nvPr/>
        </p:nvSpPr>
        <p:spPr>
          <a:xfrm>
            <a:off x="616500" y="5158889"/>
            <a:ext cx="192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Medellín, Colombia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5BEDF07-ED69-51B1-91B4-1CF4E55308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69" t="9903" r="9817" b="35108"/>
          <a:stretch/>
        </p:blipFill>
        <p:spPr>
          <a:xfrm>
            <a:off x="781073" y="3069845"/>
            <a:ext cx="1302703" cy="1185511"/>
          </a:xfrm>
          <a:prstGeom prst="rect">
            <a:avLst/>
          </a:prstGeom>
          <a:ln w="28575">
            <a:noFill/>
          </a:ln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1854618-B61D-C0F7-412F-5CBB01752561}"/>
              </a:ext>
            </a:extLst>
          </p:cNvPr>
          <p:cNvCxnSpPr>
            <a:cxnSpLocks/>
          </p:cNvCxnSpPr>
          <p:nvPr/>
        </p:nvCxnSpPr>
        <p:spPr>
          <a:xfrm flipV="1">
            <a:off x="611163" y="4171753"/>
            <a:ext cx="0" cy="1370306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1D80948-D78E-049C-0DFA-F70F6D6E6F81}"/>
              </a:ext>
            </a:extLst>
          </p:cNvPr>
          <p:cNvCxnSpPr>
            <a:cxnSpLocks/>
          </p:cNvCxnSpPr>
          <p:nvPr/>
        </p:nvCxnSpPr>
        <p:spPr>
          <a:xfrm>
            <a:off x="611163" y="5542059"/>
            <a:ext cx="976165" cy="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7EA9C15-2DF6-430B-A620-43AA86A83EBE}"/>
              </a:ext>
            </a:extLst>
          </p:cNvPr>
          <p:cNvCxnSpPr>
            <a:cxnSpLocks/>
          </p:cNvCxnSpPr>
          <p:nvPr/>
        </p:nvCxnSpPr>
        <p:spPr>
          <a:xfrm flipV="1">
            <a:off x="3152967" y="4171753"/>
            <a:ext cx="0" cy="2182664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2EBB5D1-D6E2-2683-3764-40DF5C08030D}"/>
              </a:ext>
            </a:extLst>
          </p:cNvPr>
          <p:cNvCxnSpPr>
            <a:cxnSpLocks/>
          </p:cNvCxnSpPr>
          <p:nvPr/>
        </p:nvCxnSpPr>
        <p:spPr>
          <a:xfrm>
            <a:off x="3152967" y="6354417"/>
            <a:ext cx="976165" cy="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542088A-87B4-6697-926C-8C48BCB0653C}"/>
              </a:ext>
            </a:extLst>
          </p:cNvPr>
          <p:cNvSpPr txBox="1"/>
          <p:nvPr/>
        </p:nvSpPr>
        <p:spPr>
          <a:xfrm>
            <a:off x="3152967" y="5796851"/>
            <a:ext cx="1657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Enfocado en CorelDraw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0121C7B-E3B8-E1FC-701F-4367E712F13A}"/>
              </a:ext>
            </a:extLst>
          </p:cNvPr>
          <p:cNvCxnSpPr>
            <a:cxnSpLocks/>
          </p:cNvCxnSpPr>
          <p:nvPr/>
        </p:nvCxnSpPr>
        <p:spPr>
          <a:xfrm flipV="1">
            <a:off x="7173838" y="4402184"/>
            <a:ext cx="0" cy="1370306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20A14D2-2E29-9683-6667-5313A9B12FF1}"/>
              </a:ext>
            </a:extLst>
          </p:cNvPr>
          <p:cNvCxnSpPr>
            <a:cxnSpLocks/>
          </p:cNvCxnSpPr>
          <p:nvPr/>
        </p:nvCxnSpPr>
        <p:spPr>
          <a:xfrm>
            <a:off x="7173838" y="5772490"/>
            <a:ext cx="976165" cy="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08BA365-20C8-D199-35C0-683D26869063}"/>
              </a:ext>
            </a:extLst>
          </p:cNvPr>
          <p:cNvSpPr txBox="1"/>
          <p:nvPr/>
        </p:nvSpPr>
        <p:spPr>
          <a:xfrm>
            <a:off x="7202814" y="5203700"/>
            <a:ext cx="1799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Antes se publicaban videos de 1 hora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2326B49-DBDA-DCF6-4690-1E045B6921A3}"/>
              </a:ext>
            </a:extLst>
          </p:cNvPr>
          <p:cNvSpPr txBox="1"/>
          <p:nvPr/>
        </p:nvSpPr>
        <p:spPr>
          <a:xfrm>
            <a:off x="9169138" y="5766273"/>
            <a:ext cx="232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Contenido </a:t>
            </a:r>
            <a:r>
              <a:rPr lang="es-ES" sz="1400" b="1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visto por el 0.1% - 0.3% de sus suscriptores</a:t>
            </a:r>
            <a:endParaRPr lang="es-CO" sz="1400" b="1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61F03E4-2DDD-34E0-1747-E855937C9103}"/>
              </a:ext>
            </a:extLst>
          </p:cNvPr>
          <p:cNvCxnSpPr>
            <a:cxnSpLocks/>
          </p:cNvCxnSpPr>
          <p:nvPr/>
        </p:nvCxnSpPr>
        <p:spPr>
          <a:xfrm>
            <a:off x="10506198" y="6513558"/>
            <a:ext cx="976165" cy="0"/>
          </a:xfrm>
          <a:prstGeom prst="line">
            <a:avLst/>
          </a:prstGeom>
          <a:ln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87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BB001E8-AE58-25EA-6224-E4AE3B4A83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2" y="54864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Entendimiento del 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5DA2F5-05FC-888D-04A9-55B27E1C4A91}"/>
              </a:ext>
            </a:extLst>
          </p:cNvPr>
          <p:cNvSpPr txBox="1"/>
          <p:nvPr/>
        </p:nvSpPr>
        <p:spPr>
          <a:xfrm>
            <a:off x="2433099" y="1058734"/>
            <a:ext cx="70417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>
                <a:solidFill>
                  <a:srgbClr val="262626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Pregunta de negocio</a:t>
            </a:r>
          </a:p>
          <a:p>
            <a:pPr algn="ctr"/>
            <a:r>
              <a:rPr lang="es-CO" sz="3200" b="1">
                <a:solidFill>
                  <a:srgbClr val="FF99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¿</a:t>
            </a:r>
            <a:r>
              <a:rPr lang="es-CO" sz="3200" b="1">
                <a:solidFill>
                  <a:srgbClr val="FF9900"/>
                </a:solidFill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</a:t>
            </a:r>
            <a:r>
              <a:rPr lang="es-CO" sz="3200" b="1">
                <a:solidFill>
                  <a:srgbClr val="FF99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ómo saber si un video que se publicará será exitoso o no?</a:t>
            </a:r>
            <a:endParaRPr lang="es-CO" sz="3200" b="1">
              <a:solidFill>
                <a:srgbClr val="FF99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60B1F9-0635-9A4A-0792-9D57B7E0B1D7}"/>
              </a:ext>
            </a:extLst>
          </p:cNvPr>
          <p:cNvSpPr txBox="1"/>
          <p:nvPr/>
        </p:nvSpPr>
        <p:spPr>
          <a:xfrm>
            <a:off x="4762772" y="3019667"/>
            <a:ext cx="280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latin typeface="Helvetica" panose="020B0604020202020204" pitchFamily="34" charset="0"/>
                <a:cs typeface="Helvetica" panose="020B0604020202020204" pitchFamily="34" charset="0"/>
              </a:rPr>
              <a:t>Cada </a:t>
            </a:r>
            <a:r>
              <a:rPr lang="es-ES" b="1">
                <a:latin typeface="Helvetica" panose="020B0604020202020204" pitchFamily="34" charset="0"/>
                <a:cs typeface="Helvetica" panose="020B0604020202020204" pitchFamily="34" charset="0"/>
              </a:rPr>
              <a:t>contenido</a:t>
            </a:r>
            <a:r>
              <a:rPr lang="es-ES">
                <a:latin typeface="Helvetica" panose="020B0604020202020204" pitchFamily="34" charset="0"/>
                <a:cs typeface="Helvetica" panose="020B0604020202020204" pitchFamily="34" charset="0"/>
              </a:rPr>
              <a:t> publicado es </a:t>
            </a:r>
            <a:r>
              <a:rPr lang="es-ES" b="1">
                <a:latin typeface="Helvetica" panose="020B0604020202020204" pitchFamily="34" charset="0"/>
                <a:cs typeface="Helvetica" panose="020B0604020202020204" pitchFamily="34" charset="0"/>
              </a:rPr>
              <a:t>visto por el 0.1% - 0.3% de sus suscriptores</a:t>
            </a:r>
            <a:endParaRPr lang="es-CO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4A61BA-2549-A66F-A38D-B2B6373F5897}"/>
              </a:ext>
            </a:extLst>
          </p:cNvPr>
          <p:cNvSpPr txBox="1"/>
          <p:nvPr/>
        </p:nvSpPr>
        <p:spPr>
          <a:xfrm>
            <a:off x="922355" y="3019667"/>
            <a:ext cx="28618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latin typeface="Helvetica" panose="020B0604020202020204" pitchFamily="34" charset="0"/>
                <a:cs typeface="Helvetica" panose="020B0604020202020204" pitchFamily="34" charset="0"/>
              </a:rPr>
              <a:t>En promedio, un video publicado tiene </a:t>
            </a:r>
            <a:r>
              <a:rPr lang="es-ES" b="1">
                <a:latin typeface="Helvetica" panose="020B0604020202020204" pitchFamily="34" charset="0"/>
                <a:cs typeface="Helvetica" panose="020B0604020202020204" pitchFamily="34" charset="0"/>
              </a:rPr>
              <a:t>8 horas </a:t>
            </a:r>
            <a:r>
              <a:rPr lang="es-ES">
                <a:latin typeface="Helvetica" panose="020B0604020202020204" pitchFamily="34" charset="0"/>
                <a:cs typeface="Helvetica" panose="020B0604020202020204" pitchFamily="34" charset="0"/>
              </a:rPr>
              <a:t>de trabajo </a:t>
            </a:r>
            <a:r>
              <a:rPr lang="es-ES" b="1">
                <a:latin typeface="Helvetica" panose="020B0604020202020204" pitchFamily="34" charset="0"/>
                <a:cs typeface="Helvetica" panose="020B0604020202020204" pitchFamily="34" charset="0"/>
              </a:rPr>
              <a:t>en actividades de producción</a:t>
            </a:r>
            <a:endParaRPr lang="es-CO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56D937-8FE6-FE06-C70D-DE802C792EB5}"/>
              </a:ext>
            </a:extLst>
          </p:cNvPr>
          <p:cNvSpPr txBox="1"/>
          <p:nvPr/>
        </p:nvSpPr>
        <p:spPr>
          <a:xfrm>
            <a:off x="8234841" y="3158166"/>
            <a:ext cx="3188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Ingresos</a:t>
            </a:r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 del canal </a:t>
            </a:r>
            <a:r>
              <a:rPr lang="es-CO" b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dependen</a:t>
            </a:r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 en gran medida </a:t>
            </a:r>
            <a:r>
              <a:rPr lang="es-CO" b="1">
                <a:solidFill>
                  <a:srgbClr val="FFB80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 éxito de los videos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19A5D1-4DE9-2DCC-13CF-BEA9AB2BD8CC}"/>
              </a:ext>
            </a:extLst>
          </p:cNvPr>
          <p:cNvSpPr txBox="1"/>
          <p:nvPr/>
        </p:nvSpPr>
        <p:spPr>
          <a:xfrm>
            <a:off x="2433098" y="4741782"/>
            <a:ext cx="3355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>
                <a:latin typeface="Helvetica" panose="020B0604020202020204" pitchFamily="34" charset="0"/>
                <a:cs typeface="Helvetica" panose="020B0604020202020204" pitchFamily="34" charset="0"/>
              </a:rPr>
              <a:t>Los expertos consideran que un </a:t>
            </a:r>
            <a:r>
              <a:rPr lang="es-ES" b="1">
                <a:latin typeface="Helvetica" panose="020B0604020202020204" pitchFamily="34" charset="0"/>
                <a:cs typeface="Helvetica" panose="020B0604020202020204" pitchFamily="34" charset="0"/>
              </a:rPr>
              <a:t>porcentaje de clics en las impresiones mayor al 3% hacen exitoso a un video</a:t>
            </a:r>
            <a:endParaRPr lang="es-CO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7C34B4-A876-68D9-D5B0-E675F146DF8F}"/>
              </a:ext>
            </a:extLst>
          </p:cNvPr>
          <p:cNvSpPr txBox="1"/>
          <p:nvPr/>
        </p:nvSpPr>
        <p:spPr>
          <a:xfrm>
            <a:off x="6830051" y="4741781"/>
            <a:ext cx="280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b="1">
                <a:latin typeface="Helvetica" panose="020B0604020202020204" pitchFamily="34" charset="0"/>
                <a:cs typeface="Helvetica" panose="020B0604020202020204" pitchFamily="34" charset="0"/>
              </a:rPr>
              <a:t>No se conocen </a:t>
            </a:r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con exactitud </a:t>
            </a:r>
            <a:r>
              <a:rPr lang="es-CO" b="1">
                <a:latin typeface="Helvetica" panose="020B0604020202020204" pitchFamily="34" charset="0"/>
                <a:cs typeface="Helvetica" panose="020B0604020202020204" pitchFamily="34" charset="0"/>
              </a:rPr>
              <a:t>las variables </a:t>
            </a:r>
            <a:r>
              <a:rPr lang="es-CO">
                <a:latin typeface="Helvetica" panose="020B0604020202020204" pitchFamily="34" charset="0"/>
                <a:cs typeface="Helvetica" panose="020B0604020202020204" pitchFamily="34" charset="0"/>
              </a:rPr>
              <a:t>que afectan esta marca de éxito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CACB7A9-6148-9810-DEE9-17AF1EEFD4A4}"/>
              </a:ext>
            </a:extLst>
          </p:cNvPr>
          <p:cNvCxnSpPr/>
          <p:nvPr/>
        </p:nvCxnSpPr>
        <p:spPr>
          <a:xfrm>
            <a:off x="708992" y="4524291"/>
            <a:ext cx="10805822" cy="0"/>
          </a:xfrm>
          <a:prstGeom prst="line">
            <a:avLst/>
          </a:prstGeom>
          <a:ln w="127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65674BE-5C09-9F70-C953-7B6DA74E89BB}"/>
              </a:ext>
            </a:extLst>
          </p:cNvPr>
          <p:cNvCxnSpPr>
            <a:cxnSpLocks/>
          </p:cNvCxnSpPr>
          <p:nvPr/>
        </p:nvCxnSpPr>
        <p:spPr>
          <a:xfrm flipV="1">
            <a:off x="4272502" y="2878589"/>
            <a:ext cx="0" cy="1645702"/>
          </a:xfrm>
          <a:prstGeom prst="line">
            <a:avLst/>
          </a:prstGeom>
          <a:ln w="127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85CD2EA-91E2-AF97-EEC1-7820BBA7F833}"/>
              </a:ext>
            </a:extLst>
          </p:cNvPr>
          <p:cNvCxnSpPr>
            <a:cxnSpLocks/>
          </p:cNvCxnSpPr>
          <p:nvPr/>
        </p:nvCxnSpPr>
        <p:spPr>
          <a:xfrm flipV="1">
            <a:off x="7931427" y="2878589"/>
            <a:ext cx="0" cy="1645702"/>
          </a:xfrm>
          <a:prstGeom prst="line">
            <a:avLst/>
          </a:prstGeom>
          <a:ln w="127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72491B-CE82-06FB-F8B0-549AAC59B9FA}"/>
              </a:ext>
            </a:extLst>
          </p:cNvPr>
          <p:cNvCxnSpPr>
            <a:cxnSpLocks/>
          </p:cNvCxnSpPr>
          <p:nvPr/>
        </p:nvCxnSpPr>
        <p:spPr>
          <a:xfrm flipV="1">
            <a:off x="6239124" y="4524291"/>
            <a:ext cx="0" cy="1645702"/>
          </a:xfrm>
          <a:prstGeom prst="line">
            <a:avLst/>
          </a:prstGeom>
          <a:ln w="127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55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31DD9FD-B78E-58C6-EF74-11AC6FB120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1712" y="585748"/>
            <a:ext cx="12195424" cy="62722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Marco Conceptual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EB48957-D0EC-8E4F-B76A-F757F424E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1" y="970745"/>
            <a:ext cx="10388717" cy="54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3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06BEA15F-D317-FFDC-CA66-34EBFAA4279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585748"/>
            <a:ext cx="12195424" cy="62722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E83632C-0A67-82FA-6E49-CB323105DFED}"/>
              </a:ext>
            </a:extLst>
          </p:cNvPr>
          <p:cNvSpPr/>
          <p:nvPr/>
        </p:nvSpPr>
        <p:spPr>
          <a:xfrm>
            <a:off x="6166172" y="2092039"/>
            <a:ext cx="5319888" cy="3259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11D9DB-9B9C-1DD5-5E1D-7B17A93B848D}"/>
              </a:ext>
            </a:extLst>
          </p:cNvPr>
          <p:cNvSpPr/>
          <p:nvPr/>
        </p:nvSpPr>
        <p:spPr>
          <a:xfrm>
            <a:off x="608790" y="2092039"/>
            <a:ext cx="5319888" cy="3259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8D19E8-CE9D-2FC3-1FCE-9324F89E3A4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Marco Conceptual – Resultados Anteriores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A4F227-E4C2-E560-AEA8-A70288084B38}"/>
              </a:ext>
            </a:extLst>
          </p:cNvPr>
          <p:cNvSpPr txBox="1"/>
          <p:nvPr/>
        </p:nvSpPr>
        <p:spPr>
          <a:xfrm>
            <a:off x="1198792" y="2193581"/>
            <a:ext cx="4145687" cy="523220"/>
          </a:xfrm>
          <a:prstGeom prst="rect">
            <a:avLst/>
          </a:prstGeom>
          <a:solidFill>
            <a:srgbClr val="FFB805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>
                <a:solidFill>
                  <a:schemeClr val="bg1"/>
                </a:solidFill>
                <a:latin typeface="Helvetica"/>
                <a:cs typeface="Helvetica"/>
              </a:rPr>
              <a:t>Literatura Científica</a:t>
            </a:r>
            <a:endParaRPr lang="es-CO" sz="2800" b="1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2CC980-951D-FCAB-0512-3A81D26AA68F}"/>
              </a:ext>
            </a:extLst>
          </p:cNvPr>
          <p:cNvSpPr txBox="1"/>
          <p:nvPr/>
        </p:nvSpPr>
        <p:spPr>
          <a:xfrm>
            <a:off x="6699729" y="2235914"/>
            <a:ext cx="4145687" cy="523220"/>
          </a:xfrm>
          <a:prstGeom prst="rect">
            <a:avLst/>
          </a:prstGeom>
          <a:solidFill>
            <a:srgbClr val="FFB805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>
                <a:solidFill>
                  <a:schemeClr val="bg1"/>
                </a:solidFill>
                <a:latin typeface="Helvetica"/>
                <a:cs typeface="Helvetica"/>
              </a:rPr>
              <a:t>CRECETUBE (SEO)</a:t>
            </a:r>
            <a:endParaRPr lang="es-CO" sz="2800" b="1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CBCD99-29B4-7FBA-4206-7A720033D2F3}"/>
              </a:ext>
            </a:extLst>
          </p:cNvPr>
          <p:cNvSpPr txBox="1"/>
          <p:nvPr/>
        </p:nvSpPr>
        <p:spPr>
          <a:xfrm>
            <a:off x="1201458" y="2727040"/>
            <a:ext cx="440266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Retención promedio</a:t>
            </a:r>
          </a:p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Porcentaje promedio visto (APV)</a:t>
            </a:r>
          </a:p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Duración promedio de visualización (AVD)</a:t>
            </a:r>
          </a:p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Duración video</a:t>
            </a:r>
          </a:p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Retención de audiencia relativa (RAR)</a:t>
            </a:r>
          </a:p>
          <a:p>
            <a:pPr marL="285750" indent="-285750">
              <a:buFont typeface="Arial"/>
              <a:buChar char="•"/>
            </a:pPr>
            <a:r>
              <a:rPr lang="es-ES" sz="2000">
                <a:latin typeface="Helvetica"/>
                <a:cs typeface="Calibri"/>
              </a:rPr>
              <a:t>Porcentaje Leal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BA457-CD67-3AA3-0C9E-85764E5A967D}"/>
              </a:ext>
            </a:extLst>
          </p:cNvPr>
          <p:cNvSpPr txBox="1"/>
          <p:nvPr/>
        </p:nvSpPr>
        <p:spPr>
          <a:xfrm>
            <a:off x="6702395" y="2868151"/>
            <a:ext cx="450144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CTR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Retención de Audiencia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Posicionamiento Orgánico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Tráfico Recomendado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Duración Media de Visualización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CO" sz="2000">
                <a:latin typeface="Helvetica"/>
                <a:cs typeface="Calibri"/>
              </a:rPr>
              <a:t>Número de Suscriptores</a:t>
            </a:r>
            <a:endParaRPr lang="es-ES" sz="2000">
              <a:latin typeface="Helvetica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 sz="2000">
              <a:latin typeface="Times New Roman"/>
              <a:cs typeface="Times New Roman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EE94C8-17C8-F5A8-4C11-82DF793B15C7}"/>
              </a:ext>
            </a:extLst>
          </p:cNvPr>
          <p:cNvSpPr txBox="1"/>
          <p:nvPr/>
        </p:nvSpPr>
        <p:spPr>
          <a:xfrm>
            <a:off x="2511672" y="1069657"/>
            <a:ext cx="704176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sz="3200" b="1">
                <a:solidFill>
                  <a:srgbClr val="FF99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¿</a:t>
            </a:r>
            <a:r>
              <a:rPr lang="es-CO" sz="3200" b="1">
                <a:solidFill>
                  <a:srgbClr val="FF9900"/>
                </a:solidFill>
                <a:latin typeface="Helvetica"/>
                <a:ea typeface="Calibri" panose="020F0502020204030204" pitchFamily="34" charset="0"/>
                <a:cs typeface="Helvetica"/>
              </a:rPr>
              <a:t>Qué variables son relevantes</a:t>
            </a:r>
            <a:r>
              <a:rPr lang="es-CO" sz="3200" b="1">
                <a:solidFill>
                  <a:srgbClr val="FF9900"/>
                </a:solidFill>
                <a:effectLst/>
                <a:latin typeface="Helvetica"/>
                <a:ea typeface="Calibri" panose="020F0502020204030204" pitchFamily="34" charset="0"/>
                <a:cs typeface="Helvetica"/>
              </a:rPr>
              <a:t>?</a:t>
            </a:r>
            <a:endParaRPr lang="es-CO" sz="3200" b="1">
              <a:solidFill>
                <a:srgbClr val="FF99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7624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E854A3DF-9948-19CF-7E6B-B3A1AED33D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85933"/>
            <a:ext cx="12192000" cy="6272067"/>
          </a:xfrm>
          <a:prstGeom prst="rect">
            <a:avLst/>
          </a:prstGeom>
          <a:solidFill>
            <a:srgbClr val="FA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E6609EA-19F6-2A25-7F9A-814F6C06283F}"/>
              </a:ext>
            </a:extLst>
          </p:cNvPr>
          <p:cNvSpPr/>
          <p:nvPr/>
        </p:nvSpPr>
        <p:spPr>
          <a:xfrm>
            <a:off x="6535180" y="4177634"/>
            <a:ext cx="5166361" cy="1779350"/>
          </a:xfrm>
          <a:prstGeom prst="rect">
            <a:avLst/>
          </a:prstGeom>
          <a:solidFill>
            <a:schemeClr val="bg1">
              <a:lumMod val="65000"/>
              <a:alpha val="225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>
              <a:latin typeface="Helvetica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Entendimiento y Preparación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D2A8DF-D56F-F649-7696-F4940715D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3" y="1486949"/>
            <a:ext cx="1955800" cy="2476500"/>
          </a:xfrm>
          <a:prstGeom prst="rect">
            <a:avLst/>
          </a:prstGeom>
          <a:ln w="28575">
            <a:solidFill>
              <a:srgbClr val="FFB805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251A78-BC48-BBF6-DD98-8824F5B8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020" y="1509301"/>
            <a:ext cx="1689100" cy="660400"/>
          </a:xfrm>
          <a:prstGeom prst="rect">
            <a:avLst/>
          </a:prstGeom>
          <a:ln w="28575">
            <a:solidFill>
              <a:srgbClr val="FFB805"/>
            </a:solidFill>
          </a:ln>
        </p:spPr>
      </p:pic>
      <p:sp>
        <p:nvSpPr>
          <p:cNvPr id="12" name="Cheurón 11">
            <a:extLst>
              <a:ext uri="{FF2B5EF4-FFF2-40B4-BE49-F238E27FC236}">
                <a16:creationId xmlns:a16="http://schemas.microsoft.com/office/drawing/2014/main" id="{400D9A85-828F-BA2C-174F-64C05520E5C0}"/>
              </a:ext>
            </a:extLst>
          </p:cNvPr>
          <p:cNvSpPr/>
          <p:nvPr/>
        </p:nvSpPr>
        <p:spPr>
          <a:xfrm>
            <a:off x="2485363" y="1536733"/>
            <a:ext cx="361626" cy="564388"/>
          </a:xfrm>
          <a:prstGeom prst="chevron">
            <a:avLst/>
          </a:prstGeom>
          <a:solidFill>
            <a:srgbClr val="FFB800"/>
          </a:solidFill>
          <a:ln>
            <a:solidFill>
              <a:srgbClr val="FFB8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B33F813-A6C0-6674-E80F-BF7B2488AE73}"/>
              </a:ext>
            </a:extLst>
          </p:cNvPr>
          <p:cNvSpPr txBox="1"/>
          <p:nvPr/>
        </p:nvSpPr>
        <p:spPr>
          <a:xfrm>
            <a:off x="9663708" y="3295494"/>
            <a:ext cx="2033954" cy="830997"/>
          </a:xfrm>
          <a:prstGeom prst="rect">
            <a:avLst/>
          </a:prstGeom>
          <a:solidFill>
            <a:srgbClr val="FFB805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400" b="1">
                <a:solidFill>
                  <a:schemeClr val="bg1"/>
                </a:solidFill>
                <a:latin typeface="Helvetica"/>
                <a:cs typeface="Helvetica"/>
              </a:rPr>
              <a:t>15 Variables</a:t>
            </a:r>
          </a:p>
          <a:p>
            <a:pPr algn="ctr"/>
            <a:r>
              <a:rPr lang="es-CO" sz="2400" b="1">
                <a:solidFill>
                  <a:schemeClr val="bg1"/>
                </a:solidFill>
                <a:latin typeface="Helvetica"/>
                <a:cs typeface="Helvetica"/>
              </a:rPr>
              <a:t>100 Videos</a:t>
            </a:r>
            <a:endParaRPr lang="es-CO" sz="2400" b="1">
              <a:solidFill>
                <a:schemeClr val="bg1"/>
              </a:solidFill>
              <a:latin typeface="Helvetica" pitchFamily="2" charset="0"/>
              <a:cs typeface="Helvetica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17021FC-569D-3EFC-DC94-B14A01322696}"/>
              </a:ext>
            </a:extLst>
          </p:cNvPr>
          <p:cNvGrpSpPr/>
          <p:nvPr/>
        </p:nvGrpSpPr>
        <p:grpSpPr>
          <a:xfrm>
            <a:off x="5169486" y="2430699"/>
            <a:ext cx="4180540" cy="1283297"/>
            <a:chOff x="3159756" y="3343323"/>
            <a:chExt cx="3816523" cy="119822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EA2D9FC-61E2-278D-7C10-9237E6792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85" t="12857" r="26650" b="12857"/>
            <a:stretch/>
          </p:blipFill>
          <p:spPr>
            <a:xfrm>
              <a:off x="4056251" y="3343323"/>
              <a:ext cx="2074110" cy="660400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6707449-6076-18BD-0CA7-B29840DB9764}"/>
                </a:ext>
              </a:extLst>
            </p:cNvPr>
            <p:cNvSpPr txBox="1"/>
            <p:nvPr/>
          </p:nvSpPr>
          <p:spPr>
            <a:xfrm>
              <a:off x="3329990" y="3794766"/>
              <a:ext cx="3532679" cy="66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2000">
                  <a:latin typeface="Helvetica" pitchFamily="2" charset="0"/>
                </a:rPr>
                <a:t>Información Pública y Privada</a:t>
              </a:r>
            </a:p>
            <a:p>
              <a:pPr algn="ctr"/>
              <a:r>
                <a:rPr lang="es-ES" sz="2000" b="0">
                  <a:solidFill>
                    <a:srgbClr val="262626"/>
                  </a:solidFill>
                  <a:effectLst/>
                  <a:latin typeface="Helvetica" pitchFamily="2" charset="0"/>
                  <a:cs typeface="Helvetica" panose="020B0604020202020204" pitchFamily="34" charset="0"/>
                </a:rPr>
                <a:t>(16Feb21 a 30Ago22) </a:t>
              </a:r>
              <a:endParaRPr lang="es-CO" sz="2000">
                <a:latin typeface="Helvetica" pitchFamily="2" charset="0"/>
                <a:cs typeface="Helvetica" panose="020B0604020202020204" pitchFamily="34" charset="0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23B43F5-F1E7-78CA-11CD-D8BDBB945450}"/>
                </a:ext>
              </a:extLst>
            </p:cNvPr>
            <p:cNvSpPr/>
            <p:nvPr/>
          </p:nvSpPr>
          <p:spPr>
            <a:xfrm>
              <a:off x="3159756" y="3499338"/>
              <a:ext cx="3816523" cy="1042211"/>
            </a:xfrm>
            <a:prstGeom prst="rect">
              <a:avLst/>
            </a:prstGeom>
            <a:noFill/>
            <a:ln w="28575">
              <a:solidFill>
                <a:srgbClr val="FFB8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Helvetica" pitchFamily="2" charset="0"/>
              </a:endParaRPr>
            </a:p>
          </p:txBody>
        </p:sp>
      </p:grpSp>
      <p:sp>
        <p:nvSpPr>
          <p:cNvPr id="20" name="Cheurón 19">
            <a:extLst>
              <a:ext uri="{FF2B5EF4-FFF2-40B4-BE49-F238E27FC236}">
                <a16:creationId xmlns:a16="http://schemas.microsoft.com/office/drawing/2014/main" id="{2D158CDD-168B-CDD5-7C1E-71144A8F2F59}"/>
              </a:ext>
            </a:extLst>
          </p:cNvPr>
          <p:cNvSpPr/>
          <p:nvPr/>
        </p:nvSpPr>
        <p:spPr>
          <a:xfrm rot="5400000">
            <a:off x="5832553" y="1898280"/>
            <a:ext cx="361626" cy="564388"/>
          </a:xfrm>
          <a:prstGeom prst="chevron">
            <a:avLst/>
          </a:prstGeom>
          <a:solidFill>
            <a:srgbClr val="FFB800"/>
          </a:solidFill>
          <a:ln>
            <a:solidFill>
              <a:srgbClr val="FFB8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DB8D2F0-B788-1D7B-EDA4-72A96F7916B7}"/>
              </a:ext>
            </a:extLst>
          </p:cNvPr>
          <p:cNvGrpSpPr/>
          <p:nvPr/>
        </p:nvGrpSpPr>
        <p:grpSpPr>
          <a:xfrm>
            <a:off x="6671573" y="4342395"/>
            <a:ext cx="4825283" cy="1461727"/>
            <a:chOff x="6712621" y="3694889"/>
            <a:chExt cx="3375600" cy="1461727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32DEC2-16A1-36AE-1AC4-EB25803C0E5B}"/>
                </a:ext>
              </a:extLst>
            </p:cNvPr>
            <p:cNvSpPr txBox="1"/>
            <p:nvPr/>
          </p:nvSpPr>
          <p:spPr>
            <a:xfrm>
              <a:off x="6712621" y="4756506"/>
              <a:ext cx="3372612" cy="400110"/>
            </a:xfrm>
            <a:prstGeom prst="rect">
              <a:avLst/>
            </a:prstGeom>
            <a:solidFill>
              <a:srgbClr val="FFB805"/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s-ES" sz="2000">
                  <a:latin typeface="Helvetica"/>
                  <a:cs typeface="Helvetica"/>
                </a:rPr>
                <a:t>Manejo Nulos: Variables y videos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DA9A78C-EBC0-E51F-8E20-46583C07623D}"/>
                </a:ext>
              </a:extLst>
            </p:cNvPr>
            <p:cNvSpPr txBox="1"/>
            <p:nvPr/>
          </p:nvSpPr>
          <p:spPr>
            <a:xfrm>
              <a:off x="6719018" y="3694889"/>
              <a:ext cx="3369203" cy="400110"/>
            </a:xfrm>
            <a:prstGeom prst="rect">
              <a:avLst/>
            </a:prstGeom>
            <a:solidFill>
              <a:srgbClr val="FFB805"/>
            </a:solidFill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s-ES" sz="2000">
                  <a:latin typeface="Helvetica"/>
                  <a:cs typeface="Helvetica"/>
                </a:rPr>
                <a:t>Eliminación Variables Duplicadas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3583BA8-D5E2-622B-FC39-E1A4421833E5}"/>
                </a:ext>
              </a:extLst>
            </p:cNvPr>
            <p:cNvSpPr txBox="1"/>
            <p:nvPr/>
          </p:nvSpPr>
          <p:spPr>
            <a:xfrm>
              <a:off x="6719018" y="4215232"/>
              <a:ext cx="3369203" cy="409340"/>
            </a:xfrm>
            <a:prstGeom prst="rect">
              <a:avLst/>
            </a:prstGeom>
            <a:solidFill>
              <a:srgbClr val="FFB805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sz="2000">
                  <a:latin typeface="Helvetica" pitchFamily="2" charset="0"/>
                  <a:cs typeface="Helvetica" panose="020B0604020202020204" pitchFamily="34" charset="0"/>
                </a:rPr>
                <a:t>Eliminación Variables tipo objeto</a:t>
              </a:r>
              <a:endParaRPr lang="es-CO" sz="2000">
                <a:latin typeface="Helvetica" pitchFamily="2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5" name="Cheurón 24">
            <a:extLst>
              <a:ext uri="{FF2B5EF4-FFF2-40B4-BE49-F238E27FC236}">
                <a16:creationId xmlns:a16="http://schemas.microsoft.com/office/drawing/2014/main" id="{A353D6F1-C6B3-118E-7D44-1B45BD90161F}"/>
              </a:ext>
            </a:extLst>
          </p:cNvPr>
          <p:cNvSpPr/>
          <p:nvPr/>
        </p:nvSpPr>
        <p:spPr>
          <a:xfrm rot="5400000">
            <a:off x="8949242" y="3458544"/>
            <a:ext cx="361626" cy="564388"/>
          </a:xfrm>
          <a:prstGeom prst="chevron">
            <a:avLst/>
          </a:prstGeom>
          <a:solidFill>
            <a:srgbClr val="FFB800"/>
          </a:solidFill>
          <a:ln>
            <a:solidFill>
              <a:srgbClr val="FFB8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31615B-B26C-FBB6-F081-C3F385CF5579}"/>
              </a:ext>
            </a:extLst>
          </p:cNvPr>
          <p:cNvSpPr txBox="1"/>
          <p:nvPr/>
        </p:nvSpPr>
        <p:spPr>
          <a:xfrm>
            <a:off x="6897158" y="1916473"/>
            <a:ext cx="2448045" cy="646331"/>
          </a:xfrm>
          <a:prstGeom prst="rect">
            <a:avLst/>
          </a:prstGeom>
          <a:noFill/>
          <a:ln>
            <a:solidFill>
              <a:srgbClr val="FF9900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>
                <a:solidFill>
                  <a:srgbClr val="FFB805"/>
                </a:solidFill>
                <a:latin typeface="Helvetica"/>
                <a:cs typeface="Helvetica"/>
              </a:rPr>
              <a:t>61 Variables (7 días)</a:t>
            </a:r>
          </a:p>
          <a:p>
            <a:pPr algn="ctr"/>
            <a:r>
              <a:rPr lang="es-CO" b="1">
                <a:solidFill>
                  <a:srgbClr val="FFB805"/>
                </a:solidFill>
                <a:latin typeface="Helvetica"/>
                <a:cs typeface="Helvetica"/>
              </a:rPr>
              <a:t>108 Videos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381304-296A-6672-CF5E-366DB79C7CCC}"/>
              </a:ext>
            </a:extLst>
          </p:cNvPr>
          <p:cNvSpPr txBox="1"/>
          <p:nvPr/>
        </p:nvSpPr>
        <p:spPr>
          <a:xfrm>
            <a:off x="4130413" y="1538465"/>
            <a:ext cx="3614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800">
                <a:solidFill>
                  <a:srgbClr val="FFB800"/>
                </a:solidFill>
                <a:latin typeface="Helvetica"/>
                <a:cs typeface="Calibri"/>
              </a:rPr>
              <a:t>+</a:t>
            </a:r>
            <a:endParaRPr lang="es-ES" sz="2800">
              <a:solidFill>
                <a:srgbClr val="FFB800"/>
              </a:solidFill>
              <a:latin typeface="Helvetica"/>
              <a:cs typeface="Helvetica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4225DB6-F682-3122-7B63-456FD192FA76}"/>
              </a:ext>
            </a:extLst>
          </p:cNvPr>
          <p:cNvGrpSpPr/>
          <p:nvPr/>
        </p:nvGrpSpPr>
        <p:grpSpPr>
          <a:xfrm>
            <a:off x="2935084" y="1509157"/>
            <a:ext cx="1221154" cy="713153"/>
            <a:chOff x="2618152" y="1035538"/>
            <a:chExt cx="1221154" cy="664308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D188C85-E0DE-AFA0-FCF8-559358373ACE}"/>
                </a:ext>
              </a:extLst>
            </p:cNvPr>
            <p:cNvSpPr txBox="1"/>
            <p:nvPr/>
          </p:nvSpPr>
          <p:spPr>
            <a:xfrm>
              <a:off x="2725459" y="1131828"/>
              <a:ext cx="1004748" cy="52322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s-CO" sz="1400">
                  <a:latin typeface="Helvetica"/>
                  <a:cs typeface="Helvetica"/>
                </a:rPr>
                <a:t>Web </a:t>
              </a:r>
              <a:r>
                <a:rPr lang="es-CO" sz="1400" err="1">
                  <a:latin typeface="Helvetica"/>
                  <a:cs typeface="Helvetica"/>
                </a:rPr>
                <a:t>Scraping</a:t>
              </a:r>
              <a:endParaRPr lang="es-CO" sz="1400">
                <a:latin typeface="Helvetica"/>
                <a:cs typeface="Helvetica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61D29C9-DEBA-F271-8199-ED6D76677C59}"/>
                </a:ext>
              </a:extLst>
            </p:cNvPr>
            <p:cNvSpPr/>
            <p:nvPr/>
          </p:nvSpPr>
          <p:spPr>
            <a:xfrm>
              <a:off x="2618152" y="1035538"/>
              <a:ext cx="1221154" cy="664308"/>
            </a:xfrm>
            <a:prstGeom prst="rect">
              <a:avLst/>
            </a:prstGeom>
            <a:noFill/>
            <a:ln w="28575">
              <a:solidFill>
                <a:srgbClr val="FFB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0685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23111" y="62713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Análisis Exploratorio - Histogramas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2427843-ADDE-1642-A6F6-C3818E71F9F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2" y="646776"/>
            <a:ext cx="12195424" cy="6272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C61535-47FA-C94D-B2D4-BA0647A9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54" y="858452"/>
            <a:ext cx="9829492" cy="58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2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5741e0-e02c-4fbf-a27a-43fa622c28fc" xsi:nil="true"/>
    <lcf76f155ced4ddcb4097134ff3c332f xmlns="7e5f90cc-4612-46ba-ae6e-7adee3f043f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16FDDC237907147A8560293CC392E6B" ma:contentTypeVersion="13" ma:contentTypeDescription="Crear nuevo documento." ma:contentTypeScope="" ma:versionID="d2c946dd700dfb3f996be14a094f5786">
  <xsd:schema xmlns:xsd="http://www.w3.org/2001/XMLSchema" xmlns:xs="http://www.w3.org/2001/XMLSchema" xmlns:p="http://schemas.microsoft.com/office/2006/metadata/properties" xmlns:ns2="7e5f90cc-4612-46ba-ae6e-7adee3f043f1" xmlns:ns3="8f5741e0-e02c-4fbf-a27a-43fa622c28fc" targetNamespace="http://schemas.microsoft.com/office/2006/metadata/properties" ma:root="true" ma:fieldsID="aa9769c405e5ea8be384d62d03e6cb42" ns2:_="" ns3:_="">
    <xsd:import namespace="7e5f90cc-4612-46ba-ae6e-7adee3f043f1"/>
    <xsd:import namespace="8f5741e0-e02c-4fbf-a27a-43fa622c28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5f90cc-4612-46ba-ae6e-7adee3f04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741e0-e02c-4fbf-a27a-43fa622c28f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2b82126-66d9-4016-a974-9265c35d7918}" ma:internalName="TaxCatchAll" ma:showField="CatchAllData" ma:web="8f5741e0-e02c-4fbf-a27a-43fa622c28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AB0771-075C-47AC-B8F7-01EFE16709D0}">
  <ds:schemaRefs>
    <ds:schemaRef ds:uri="7e5f90cc-4612-46ba-ae6e-7adee3f043f1"/>
    <ds:schemaRef ds:uri="8f5741e0-e02c-4fbf-a27a-43fa622c28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F95B0D5-8234-4A56-9692-9C4904C312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B2E9E7-91C9-44CD-9D0B-0D1C87F4DBDA}">
  <ds:schemaRefs>
    <ds:schemaRef ds:uri="7e5f90cc-4612-46ba-ae6e-7adee3f043f1"/>
    <ds:schemaRef ds:uri="8f5741e0-e02c-4fbf-a27a-43fa622c28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14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de Office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Osorio Urrea</dc:creator>
  <cp:revision>1</cp:revision>
  <dcterms:created xsi:type="dcterms:W3CDTF">2023-05-30T01:00:07Z</dcterms:created>
  <dcterms:modified xsi:type="dcterms:W3CDTF">2023-06-08T05:29:09Z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0x010100416FDDC237907147A8560293CC392E6B</vt:lpwstr>
  </property>
  <property fmtid="{D5CDD505-2E9C-101B-9397-08002B2CF9AE}" pid="3" name="MediaServiceImageTags">
    <vt:lpwstr/>
  </property>
</Properties>
</file>